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4" r:id="rId5"/>
    <p:sldId id="268" r:id="rId6"/>
    <p:sldId id="267" r:id="rId7"/>
    <p:sldId id="260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11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592908-30A0-E7BC-71FE-37B6C08F1858}" v="19" dt="2024-06-05T17:01:46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E0A3BA-427F-4393-8AB6-D8C05CD29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E2FDC1-7348-4AC4-9961-E63394037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966C8D-3D0C-4DEF-81DF-3AB1F029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45C-2671-4A09-8284-8279628A72CF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FEFE24-5329-48A2-8FD1-F57D2BEBF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989740-74F0-4794-AFD7-90A04914E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370B-E582-4052-B40B-F15BD14F8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80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2AD968-F1BF-4396-930E-265EAD26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146B06-3644-4040-A7B7-26C238C57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E1B622-CF30-4885-9B04-5B0FA06A0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45C-2671-4A09-8284-8279628A72CF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BEEFAF-2740-4A97-8803-44302CBF3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3E9CED-D9DC-4D90-A715-0A2B05B3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370B-E582-4052-B40B-F15BD14F8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26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929919-2571-4935-A59B-BF6365D866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6482A0-1C8C-48FB-87F9-25E847B8E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0E39E0-09E0-497F-A7D8-9A3AEB9E0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45C-2671-4A09-8284-8279628A72CF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407A5E-267B-4590-B33E-EDA6F56DB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6B19C5-C156-4506-8313-ED3FFE3B4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370B-E582-4052-B40B-F15BD14F8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2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42D48A-0017-4AEE-9CF8-DCE9F15C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FA8838-D13E-495F-86E2-F3E68E7FF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C8490D-8B91-4D8C-B110-BD50E4814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45C-2671-4A09-8284-8279628A72CF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B6701B-05BD-4853-91B0-DFFB7305C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C19C95-3B77-4E9A-99CE-650443E94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370B-E582-4052-B40B-F15BD14F8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43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38751E-9D61-46BE-BE4B-7829C189A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89DEE0-302B-4D51-B802-2B9161598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471A9F-5FFD-4964-A0CC-9F20655FF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45C-2671-4A09-8284-8279628A72CF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0CF4BC-AB40-4586-AE6E-69843B436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DA8B70-CEA4-4ECF-BA99-89EFDB401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370B-E582-4052-B40B-F15BD14F8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43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AFF8B1-59A5-4DC6-A6AE-1CA48F73A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CED5E1-3A32-40D4-ABD0-4A9F2CF0E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E5EDE0-E905-4E81-9DA1-D01D0AFB9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CB0DD7-2A26-48EC-B12D-A452BA441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45C-2671-4A09-8284-8279628A72CF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BD5BE4-9A92-4C24-9885-7BA8454B4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96CC75-A73E-40A6-9613-29073380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370B-E582-4052-B40B-F15BD14F8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61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D5FBFA-D0A4-4055-92DB-4466169E9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A47C13-FA41-44C5-B904-4CC4F7894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C5D059-F075-43C9-8CE4-F4DCCE07B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202995F-3833-46C3-878A-476570C988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9ACE3E6-3572-40B1-B2A6-2E99C59AA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DB27352-3038-403E-88C5-701CA34C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45C-2671-4A09-8284-8279628A72CF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81B59D-BAFD-4E24-A539-A86B4232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B00AA87-496E-4693-827B-AC345466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370B-E582-4052-B40B-F15BD14F8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41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0577C8-7074-4EA8-87AF-B92BF34B8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38EA962-C20C-42A7-ADC8-E2E39A0E1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45C-2671-4A09-8284-8279628A72CF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8CFC5BB-120E-4AD3-8EDA-51BEAF80C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CA2560-15C1-4FFA-BBC8-7CA1DFDDB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370B-E582-4052-B40B-F15BD14F8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08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91C323E-666C-41B2-B472-C52091D5D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45C-2671-4A09-8284-8279628A72CF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40FA176-203A-438F-88D1-8B46E2023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7F291FD-B03E-4FE7-9D17-16F0A308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370B-E582-4052-B40B-F15BD14F8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8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1CE0D2-8062-46F0-80C5-9D914808C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78A7DF-86AE-4011-AD99-0ED16DF5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A5FB78-CA68-4F3F-A5A8-BB5BC1F5D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08DBE9-E04F-4DA1-8773-CF4F6AEA2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45C-2671-4A09-8284-8279628A72CF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2D2BD4-592D-45FE-BE71-326B31211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55AB6A-1C1B-43DE-89E0-7D5A54B4A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370B-E582-4052-B40B-F15BD14F8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77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72AEB4-1FB6-4EE1-919B-383ADD7AF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55C89A9-36EA-4077-9A5D-45C38E6A24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E8D61C-3588-4192-AE17-4BC5AE02B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47E568-8978-46CA-A761-5CB00640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45C-2671-4A09-8284-8279628A72CF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3E8BAA-8152-4C5C-A530-ABF7BAF13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5127BA-5E80-40FA-B67D-76984FAC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370B-E582-4052-B40B-F15BD14F8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75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ADD1CF2-4C4F-4E8F-89CB-A6D2D49F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EDC774-E4F4-479C-8FCF-0195AA34B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8198E6-EF83-4CB9-AB75-F3CDA124C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8A45C-2671-4A09-8284-8279628A72CF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F959C0-B0AB-493C-B50A-765FD69B52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65B881-0141-4C0A-8B14-E71FB8A357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B370B-E582-4052-B40B-F15BD14F8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35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fr/point-d-interrogation-question-aider-434152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0.png"/><Relationship Id="rId3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zh.wikipedia.org/zh/File:Nitrite-3D-vdW.png" TargetMode="External"/><Relationship Id="rId11" Type="http://schemas.openxmlformats.org/officeDocument/2006/relationships/image" Target="../media/image24.png"/><Relationship Id="rId5" Type="http://schemas.openxmlformats.org/officeDocument/2006/relationships/image" Target="../media/image22.png"/><Relationship Id="rId10" Type="http://schemas.openxmlformats.org/officeDocument/2006/relationships/image" Target="../media/image23.png"/><Relationship Id="rId4" Type="http://schemas.openxmlformats.org/officeDocument/2006/relationships/hyperlink" Target="https://sh.wikipedia.org/wiki/Hlorid" TargetMode="External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60.png"/><Relationship Id="rId7" Type="http://schemas.openxmlformats.org/officeDocument/2006/relationships/hyperlink" Target="https://zh.wikipedia.org/zh/File:Nitrite-3D-vdW.png" TargetMode="External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hyperlink" Target="https://sh.wikipedia.org/wiki/Hlorid" TargetMode="External"/><Relationship Id="rId4" Type="http://schemas.openxmlformats.org/officeDocument/2006/relationships/image" Target="../media/image21.png"/><Relationship Id="rId9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h.wikipedia.org/wiki/Hlorid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zh.wikipedia.org/zh/File:Nitrite-3D-vdW.png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zh.wikipedia.org/zh/File:Nitrite-3D-vdW.png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h.wikipedia.org/wiki/Hlorid" TargetMode="External"/><Relationship Id="rId11" Type="http://schemas.microsoft.com/office/2007/relationships/hdphoto" Target="../media/hdphoto2.wdp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zh.wikipedia.org/zh/File:Nitrite-3D-vdW.png" TargetMode="External"/><Relationship Id="rId7" Type="http://schemas.openxmlformats.org/officeDocument/2006/relationships/image" Target="../media/image9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h.wikipedia.org/wiki/Hlorid" TargetMode="External"/><Relationship Id="rId11" Type="http://schemas.openxmlformats.org/officeDocument/2006/relationships/image" Target="../media/image15.png"/><Relationship Id="rId10" Type="http://schemas.microsoft.com/office/2007/relationships/hdphoto" Target="../media/hdphoto3.wdp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8.png"/><Relationship Id="rId7" Type="http://schemas.openxmlformats.org/officeDocument/2006/relationships/hyperlink" Target="https://zh.wikipedia.org/zh/File:Nitrite-3D-vdW.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10" Type="http://schemas.openxmlformats.org/officeDocument/2006/relationships/image" Target="../media/image20.png"/><Relationship Id="rId4" Type="http://schemas.openxmlformats.org/officeDocument/2006/relationships/hyperlink" Target="https://sh.wikipedia.org/wiki/Hlorid" TargetMode="External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zh/File:Nitrite-3D-vdW.png" TargetMode="External"/><Relationship Id="rId3" Type="http://schemas.openxmlformats.org/officeDocument/2006/relationships/image" Target="../media/image18.png"/><Relationship Id="rId7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hyperlink" Target="https://zh.wikipedia.org/zh/File:Nitrite-3D-vdW.png" TargetMode="External"/><Relationship Id="rId5" Type="http://schemas.openxmlformats.org/officeDocument/2006/relationships/image" Target="../media/image8.png"/><Relationship Id="rId10" Type="http://schemas.openxmlformats.org/officeDocument/2006/relationships/hyperlink" Target="https://zh.wikipedia.org/zh/File:Nitrite-3D-vdW.png" TargetMode="External"/><Relationship Id="rId4" Type="http://schemas.openxmlformats.org/officeDocument/2006/relationships/hyperlink" Target="https://sh.wikipedia.org/wiki/Hlorid" TargetMode="External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8.png"/><Relationship Id="rId7" Type="http://schemas.openxmlformats.org/officeDocument/2006/relationships/hyperlink" Target="https://zh.wikipedia.org/zh/File:Nitrite-3D-vdW.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6.png"/><Relationship Id="rId4" Type="http://schemas.openxmlformats.org/officeDocument/2006/relationships/hyperlink" Target="https://sh.wikipedia.org/wiki/Hlor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12C8ED-CA4A-4B12-BFD8-9A007C6BFB25}"/>
              </a:ext>
            </a:extLst>
          </p:cNvPr>
          <p:cNvSpPr/>
          <p:nvPr/>
        </p:nvSpPr>
        <p:spPr>
          <a:xfrm>
            <a:off x="794206" y="177781"/>
            <a:ext cx="10593892" cy="212365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F386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Exploitation de l'équivalence d'un titrage</a:t>
            </a:r>
            <a:endParaRPr lang="fr-FR" sz="6600" b="1" cap="none" spc="0" dirty="0">
              <a:ln w="9525">
                <a:solidFill>
                  <a:prstClr val="white"/>
                </a:solidFill>
                <a:prstDash val="solid"/>
              </a:ln>
              <a:solidFill>
                <a:srgbClr val="1F3864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ea typeface="Calibri"/>
              <a:cs typeface="Calibri"/>
            </a:endParaRPr>
          </a:p>
        </p:txBody>
      </p:sp>
      <p:pic>
        <p:nvPicPr>
          <p:cNvPr id="3" name="Picture 6" descr="Image associée">
            <a:extLst>
              <a:ext uri="{FF2B5EF4-FFF2-40B4-BE49-F238E27FC236}">
                <a16:creationId xmlns:a16="http://schemas.microsoft.com/office/drawing/2014/main" id="{C9546F6E-F625-43AA-B81A-C70E937F15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4" t="23093" r="11871" b="1606"/>
          <a:stretch/>
        </p:blipFill>
        <p:spPr bwMode="auto">
          <a:xfrm>
            <a:off x="2693671" y="3078186"/>
            <a:ext cx="2594731" cy="303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0BCE359-71DC-4D03-9661-FAC4756F2F2F}"/>
              </a:ext>
            </a:extLst>
          </p:cNvPr>
          <p:cNvSpPr/>
          <p:nvPr/>
        </p:nvSpPr>
        <p:spPr>
          <a:xfrm>
            <a:off x="-118344" y="3711833"/>
            <a:ext cx="3391321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F386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Objectif : 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1F386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84055A-0952-4B7C-91D1-570DC66B8882}"/>
              </a:ext>
            </a:extLst>
          </p:cNvPr>
          <p:cNvSpPr/>
          <p:nvPr/>
        </p:nvSpPr>
        <p:spPr>
          <a:xfrm>
            <a:off x="5315712" y="3079229"/>
            <a:ext cx="6520120" cy="31393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Retrouver la </a:t>
            </a:r>
            <a:r>
              <a:rPr lang="fr-F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concentration molaire </a:t>
            </a:r>
            <a:r>
              <a:rPr lang="fr-FR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d'une solution,</a:t>
            </a:r>
            <a:endParaRPr lang="fr-FR" sz="5400" b="1" dirty="0">
              <a:ln w="9525">
                <a:solidFill>
                  <a:prstClr val="white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ea typeface="Calibri"/>
              <a:cs typeface="Calibri"/>
            </a:endParaRPr>
          </a:p>
          <a:p>
            <a:pPr algn="ctr"/>
            <a:r>
              <a:rPr lang="fr-F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 appelée solution titrée</a:t>
            </a:r>
            <a:r>
              <a:rPr lang="fr-F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2F549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 </a:t>
            </a:r>
            <a:endParaRPr lang="fr-FR" sz="5400" b="1" cap="none" spc="0" dirty="0">
              <a:ln w="9525">
                <a:solidFill>
                  <a:prstClr val="white"/>
                </a:solidFill>
                <a:prstDash val="solid"/>
              </a:ln>
              <a:solidFill>
                <a:srgbClr val="2F5496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ea typeface="Calibri"/>
              <a:cs typeface="Calibri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F8C249B-B202-45DD-B5A5-68D476DEFE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3046516" y="3601414"/>
            <a:ext cx="2223819" cy="222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7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5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5B8CBF9B-9E9C-4C98-A05C-50203F0F1965}"/>
              </a:ext>
            </a:extLst>
          </p:cNvPr>
          <p:cNvSpPr txBox="1"/>
          <p:nvPr/>
        </p:nvSpPr>
        <p:spPr>
          <a:xfrm>
            <a:off x="607534" y="724995"/>
            <a:ext cx="9350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 On rappelle l’équation modélisant la transformation :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0AE854D9-8E50-474E-9D51-36FE6780AE52}"/>
              </a:ext>
            </a:extLst>
          </p:cNvPr>
          <p:cNvGrpSpPr/>
          <p:nvPr/>
        </p:nvGrpSpPr>
        <p:grpSpPr>
          <a:xfrm>
            <a:off x="2281604" y="3774889"/>
            <a:ext cx="6405196" cy="1445973"/>
            <a:chOff x="2281604" y="3774889"/>
            <a:chExt cx="6405196" cy="14459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ZoneTexte 2">
                  <a:extLst>
                    <a:ext uri="{FF2B5EF4-FFF2-40B4-BE49-F238E27FC236}">
                      <a16:creationId xmlns:a16="http://schemas.microsoft.com/office/drawing/2014/main" id="{70A93F57-5C80-4D03-AAE4-3F664A02982E}"/>
                    </a:ext>
                  </a:extLst>
                </p:cNvPr>
                <p:cNvSpPr txBox="1"/>
                <p:nvPr/>
              </p:nvSpPr>
              <p:spPr>
                <a:xfrm>
                  <a:off x="2281604" y="3774889"/>
                  <a:ext cx="6405196" cy="14459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fr-FR" sz="6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66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fr-FR" sz="6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𝑛</m:t>
                              </m:r>
                            </m:e>
                            <m:sub/>
                          </m:sSub>
                        </m:num>
                        <m:den/>
                      </m:f>
                    </m:oMath>
                  </a14:m>
                  <a:r>
                    <a:rPr lang="fr-FR" sz="6600" dirty="0">
                      <a:sym typeface="Wingdings" panose="05000000000000000000" pitchFamily="2" charset="2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r-FR" sz="6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6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fr-FR" sz="6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𝑛</m:t>
                              </m:r>
                            </m:e>
                            <m:sub/>
                          </m:sSub>
                        </m:num>
                        <m:den/>
                      </m:f>
                      <m:r>
                        <a:rPr lang="fr-FR" sz="6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</m:oMath>
                  </a14:m>
                  <a:endParaRPr lang="fr-FR" sz="4400" dirty="0"/>
                </a:p>
              </p:txBody>
            </p:sp>
          </mc:Choice>
          <mc:Fallback xmlns="">
            <p:sp>
              <p:nvSpPr>
                <p:cNvPr id="3" name="ZoneTexte 2">
                  <a:extLst>
                    <a:ext uri="{FF2B5EF4-FFF2-40B4-BE49-F238E27FC236}">
                      <a16:creationId xmlns:a16="http://schemas.microsoft.com/office/drawing/2014/main" id="{70A93F57-5C80-4D03-AAE4-3F664A0298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1604" y="3774889"/>
                  <a:ext cx="6405196" cy="1445973"/>
                </a:xfrm>
                <a:prstGeom prst="rect">
                  <a:avLst/>
                </a:prstGeom>
                <a:blipFill>
                  <a:blip r:embed="rId2"/>
                  <a:stretch>
                    <a:fillRect t="-5063" b="-1772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A0B48785-6749-44D7-BD0F-F294384722DE}"/>
                </a:ext>
              </a:extLst>
            </p:cNvPr>
            <p:cNvGrpSpPr/>
            <p:nvPr/>
          </p:nvGrpSpPr>
          <p:grpSpPr>
            <a:xfrm rot="7907220">
              <a:off x="6096045" y="3970724"/>
              <a:ext cx="595317" cy="482100"/>
              <a:chOff x="7975348" y="2862163"/>
              <a:chExt cx="1667181" cy="1485414"/>
            </a:xfrm>
          </p:grpSpPr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1F32112F-5CD9-45EE-93FB-BA0F36A747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7975348" y="3051149"/>
                <a:ext cx="952675" cy="952675"/>
              </a:xfrm>
              <a:prstGeom prst="rect">
                <a:avLst/>
              </a:prstGeom>
            </p:spPr>
          </p:pic>
          <p:pic>
            <p:nvPicPr>
              <p:cNvPr id="9" name="Image 8">
                <a:extLst>
                  <a:ext uri="{FF2B5EF4-FFF2-40B4-BE49-F238E27FC236}">
                    <a16:creationId xmlns:a16="http://schemas.microsoft.com/office/drawing/2014/main" id="{B0369877-00AA-4E64-8FD6-FAC3F0B1C2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8689854" y="3394902"/>
                <a:ext cx="952675" cy="952675"/>
              </a:xfrm>
              <a:prstGeom prst="rect">
                <a:avLst/>
              </a:prstGeom>
            </p:spPr>
          </p:pic>
          <p:pic>
            <p:nvPicPr>
              <p:cNvPr id="10" name="Image 9">
                <a:extLst>
                  <a:ext uri="{FF2B5EF4-FFF2-40B4-BE49-F238E27FC236}">
                    <a16:creationId xmlns:a16="http://schemas.microsoft.com/office/drawing/2014/main" id="{AA49C7F8-83EC-46B8-9C69-C2C71BDDD6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8451686" y="2862163"/>
                <a:ext cx="952675" cy="952675"/>
              </a:xfrm>
              <a:prstGeom prst="rect">
                <a:avLst/>
              </a:prstGeom>
            </p:spPr>
          </p:pic>
        </p:grp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7F5E5938-93F4-46CA-9B67-5284502313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 rot="20049951">
              <a:off x="4496699" y="3991514"/>
              <a:ext cx="559830" cy="440522"/>
            </a:xfrm>
            <a:prstGeom prst="rect">
              <a:avLst/>
            </a:prstGeom>
          </p:spPr>
        </p:pic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1E45D541-855A-4766-8831-C22E58D78321}"/>
              </a:ext>
            </a:extLst>
          </p:cNvPr>
          <p:cNvGrpSpPr/>
          <p:nvPr/>
        </p:nvGrpSpPr>
        <p:grpSpPr>
          <a:xfrm>
            <a:off x="2239224" y="1602744"/>
            <a:ext cx="8114809" cy="868000"/>
            <a:chOff x="1049509" y="2246326"/>
            <a:chExt cx="8114809" cy="868000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DBA18899-F2ED-42AC-97D1-6CFF7639AFAD}"/>
                </a:ext>
              </a:extLst>
            </p:cNvPr>
            <p:cNvSpPr txBox="1"/>
            <p:nvPr/>
          </p:nvSpPr>
          <p:spPr>
            <a:xfrm>
              <a:off x="1049509" y="2246326"/>
              <a:ext cx="81148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sym typeface="Wingdings" panose="05000000000000000000" pitchFamily="2" charset="2"/>
                </a:rPr>
                <a:t> </a:t>
              </a:r>
              <a:r>
                <a:rPr lang="fr-FR" sz="3600" dirty="0"/>
                <a:t>3            </a:t>
              </a:r>
              <a:r>
                <a:rPr lang="fr-FR" sz="4000" dirty="0"/>
                <a:t>+  </a:t>
              </a:r>
              <a:r>
                <a:rPr lang="fr-FR" sz="3600" dirty="0"/>
                <a:t>2</a:t>
              </a:r>
              <a:r>
                <a:rPr lang="fr-FR" sz="4800" dirty="0"/>
                <a:t>         </a:t>
              </a:r>
              <a:r>
                <a:rPr lang="fr-FR" sz="4800" dirty="0">
                  <a:sym typeface="Wingdings" panose="05000000000000000000" pitchFamily="2" charset="2"/>
                </a:rPr>
                <a:t></a:t>
              </a:r>
              <a:r>
                <a:rPr lang="fr-FR" sz="4800" dirty="0"/>
                <a:t> </a:t>
              </a:r>
              <a:r>
                <a:rPr lang="fr-FR" sz="3600" dirty="0"/>
                <a:t>6</a:t>
              </a:r>
              <a:r>
                <a:rPr lang="fr-FR" sz="2400" dirty="0"/>
                <a:t>    	       </a:t>
              </a:r>
              <a:r>
                <a:rPr lang="fr-FR" sz="4000" dirty="0"/>
                <a:t> +</a:t>
              </a:r>
              <a:r>
                <a:rPr lang="fr-FR" sz="2400" dirty="0"/>
                <a:t>      </a:t>
              </a:r>
              <a:r>
                <a:rPr lang="fr-FR" sz="3600" dirty="0"/>
                <a:t>3</a:t>
              </a:r>
              <a:r>
                <a:rPr lang="fr-FR" sz="2400" dirty="0"/>
                <a:t>	</a:t>
              </a:r>
            </a:p>
          </p:txBody>
        </p:sp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21733334-1BBE-4668-A814-56615F325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 rot="14373403">
              <a:off x="1591850" y="2371605"/>
              <a:ext cx="831302" cy="654139"/>
            </a:xfrm>
            <a:prstGeom prst="rect">
              <a:avLst/>
            </a:prstGeom>
          </p:spPr>
        </p:pic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92069474-2FA3-458A-82A4-3A6ACCF6C575}"/>
                </a:ext>
              </a:extLst>
            </p:cNvPr>
            <p:cNvGrpSpPr/>
            <p:nvPr/>
          </p:nvGrpSpPr>
          <p:grpSpPr>
            <a:xfrm rot="9128704">
              <a:off x="3667329" y="2299834"/>
              <a:ext cx="836082" cy="723981"/>
              <a:chOff x="7975348" y="2862164"/>
              <a:chExt cx="1667181" cy="1485413"/>
            </a:xfrm>
          </p:grpSpPr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0153C55B-9A2F-4599-BEF3-54ABAC9CB1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7975348" y="3051149"/>
                <a:ext cx="952675" cy="952675"/>
              </a:xfrm>
              <a:prstGeom prst="rect">
                <a:avLst/>
              </a:prstGeom>
            </p:spPr>
          </p:pic>
          <p:pic>
            <p:nvPicPr>
              <p:cNvPr id="20" name="Image 19">
                <a:extLst>
                  <a:ext uri="{FF2B5EF4-FFF2-40B4-BE49-F238E27FC236}">
                    <a16:creationId xmlns:a16="http://schemas.microsoft.com/office/drawing/2014/main" id="{1E9B021F-993F-47F0-A6C1-A38B2C6882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8689854" y="3394902"/>
                <a:ext cx="952675" cy="952675"/>
              </a:xfrm>
              <a:prstGeom prst="rect">
                <a:avLst/>
              </a:prstGeom>
            </p:spPr>
          </p:pic>
          <p:pic>
            <p:nvPicPr>
              <p:cNvPr id="21" name="Image 20">
                <a:extLst>
                  <a:ext uri="{FF2B5EF4-FFF2-40B4-BE49-F238E27FC236}">
                    <a16:creationId xmlns:a16="http://schemas.microsoft.com/office/drawing/2014/main" id="{06C97923-5784-4ECA-A945-52456593E8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8451685" y="2862164"/>
                <a:ext cx="952675" cy="952675"/>
              </a:xfrm>
              <a:prstGeom prst="rect">
                <a:avLst/>
              </a:prstGeom>
            </p:spPr>
          </p:pic>
        </p:grpSp>
        <p:pic>
          <p:nvPicPr>
            <p:cNvPr id="15" name="Picture 2" descr="Résultat de recherche d'images pour &quot;boule bleue png&quot;">
              <a:extLst>
                <a:ext uri="{FF2B5EF4-FFF2-40B4-BE49-F238E27FC236}">
                  <a16:creationId xmlns:a16="http://schemas.microsoft.com/office/drawing/2014/main" id="{55D8E4EA-B973-4787-A3B4-5DC4A97AD0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8735" y="2335451"/>
              <a:ext cx="671346" cy="671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23149EB5-4F66-4944-9A55-CF8ACA167CC2}"/>
                </a:ext>
              </a:extLst>
            </p:cNvPr>
            <p:cNvGrpSpPr/>
            <p:nvPr/>
          </p:nvGrpSpPr>
          <p:grpSpPr>
            <a:xfrm>
              <a:off x="5814570" y="2258300"/>
              <a:ext cx="1263884" cy="799801"/>
              <a:chOff x="2580136" y="2703443"/>
              <a:chExt cx="1263884" cy="799801"/>
            </a:xfrm>
          </p:grpSpPr>
          <p:pic>
            <p:nvPicPr>
              <p:cNvPr id="17" name="Image 16">
                <a:extLst>
                  <a:ext uri="{FF2B5EF4-FFF2-40B4-BE49-F238E27FC236}">
                    <a16:creationId xmlns:a16="http://schemas.microsoft.com/office/drawing/2014/main" id="{E06C0ED6-B80B-499E-9AB4-861FE5E26E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 rot="9128704">
                <a:off x="2580136" y="2804547"/>
                <a:ext cx="659059" cy="640529"/>
              </a:xfrm>
              <a:prstGeom prst="rect">
                <a:avLst/>
              </a:prstGeom>
            </p:spPr>
          </p:pic>
          <p:pic>
            <p:nvPicPr>
              <p:cNvPr id="18" name="Picture 4" descr="Résultat de recherche d'images pour &quot;boule rouge png&quot;">
                <a:extLst>
                  <a:ext uri="{FF2B5EF4-FFF2-40B4-BE49-F238E27FC236}">
                    <a16:creationId xmlns:a16="http://schemas.microsoft.com/office/drawing/2014/main" id="{9864193E-4DA5-4455-9420-7503DD0C5BE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03237" y="2703443"/>
                <a:ext cx="740783" cy="7998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3" name="ZoneTexte 32">
            <a:extLst>
              <a:ext uri="{FF2B5EF4-FFF2-40B4-BE49-F238E27FC236}">
                <a16:creationId xmlns:a16="http://schemas.microsoft.com/office/drawing/2014/main" id="{D63429A5-7F11-454D-942A-E278C3F08CF3}"/>
              </a:ext>
            </a:extLst>
          </p:cNvPr>
          <p:cNvSpPr txBox="1"/>
          <p:nvPr/>
        </p:nvSpPr>
        <p:spPr>
          <a:xfrm>
            <a:off x="696186" y="3142785"/>
            <a:ext cx="11200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 </a:t>
            </a:r>
            <a:r>
              <a:rPr lang="fr-FR" sz="3200" dirty="0"/>
              <a:t>La </a:t>
            </a:r>
            <a:r>
              <a:rPr lang="fr-FR" sz="3200" b="1" dirty="0"/>
              <a:t>relation entre les quantités de matière à l’équivalence </a:t>
            </a:r>
            <a:r>
              <a:rPr lang="fr-FR" sz="3200" dirty="0"/>
              <a:t>s’écrit:</a:t>
            </a:r>
          </a:p>
        </p:txBody>
      </p: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E9B98A2B-63BA-4F39-BC74-C3E9262D0577}"/>
              </a:ext>
            </a:extLst>
          </p:cNvPr>
          <p:cNvGrpSpPr/>
          <p:nvPr/>
        </p:nvGrpSpPr>
        <p:grpSpPr>
          <a:xfrm>
            <a:off x="2281604" y="3760515"/>
            <a:ext cx="6405196" cy="1445973"/>
            <a:chOff x="2281604" y="3774889"/>
            <a:chExt cx="6405196" cy="14459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ZoneTexte 35">
                  <a:extLst>
                    <a:ext uri="{FF2B5EF4-FFF2-40B4-BE49-F238E27FC236}">
                      <a16:creationId xmlns:a16="http://schemas.microsoft.com/office/drawing/2014/main" id="{09173733-7842-4CA9-8493-0597A7F1DF55}"/>
                    </a:ext>
                  </a:extLst>
                </p:cNvPr>
                <p:cNvSpPr txBox="1"/>
                <p:nvPr/>
              </p:nvSpPr>
              <p:spPr>
                <a:xfrm>
                  <a:off x="2281604" y="3774889"/>
                  <a:ext cx="6405196" cy="14459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fr-FR" sz="6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66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fr-FR" sz="6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𝑛</m:t>
                              </m:r>
                            </m:e>
                            <m:sub/>
                          </m:sSub>
                        </m:num>
                        <m:den>
                          <m:r>
                            <a:rPr lang="fr-FR" sz="6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fr-FR" sz="6600" dirty="0">
                      <a:sym typeface="Wingdings" panose="05000000000000000000" pitchFamily="2" charset="2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r-FR" sz="6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6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fr-FR" sz="6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𝑛</m:t>
                              </m:r>
                            </m:e>
                            <m:sub/>
                          </m:sSub>
                        </m:num>
                        <m:den/>
                      </m:f>
                      <m:r>
                        <a:rPr lang="fr-FR" sz="6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</m:oMath>
                  </a14:m>
                  <a:endParaRPr lang="fr-FR" sz="4400" dirty="0"/>
                </a:p>
              </p:txBody>
            </p:sp>
          </mc:Choice>
          <mc:Fallback xmlns="">
            <p:sp>
              <p:nvSpPr>
                <p:cNvPr id="36" name="ZoneTexte 35">
                  <a:extLst>
                    <a:ext uri="{FF2B5EF4-FFF2-40B4-BE49-F238E27FC236}">
                      <a16:creationId xmlns:a16="http://schemas.microsoft.com/office/drawing/2014/main" id="{09173733-7842-4CA9-8493-0597A7F1DF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1604" y="3774889"/>
                  <a:ext cx="6405196" cy="1445973"/>
                </a:xfrm>
                <a:prstGeom prst="rect">
                  <a:avLst/>
                </a:prstGeom>
                <a:blipFill>
                  <a:blip r:embed="rId12"/>
                  <a:stretch>
                    <a:fillRect t="-5485" b="-1772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7" name="Groupe 36">
              <a:extLst>
                <a:ext uri="{FF2B5EF4-FFF2-40B4-BE49-F238E27FC236}">
                  <a16:creationId xmlns:a16="http://schemas.microsoft.com/office/drawing/2014/main" id="{0832821D-F31F-48BB-9621-D18521D704C5}"/>
                </a:ext>
              </a:extLst>
            </p:cNvPr>
            <p:cNvGrpSpPr/>
            <p:nvPr/>
          </p:nvGrpSpPr>
          <p:grpSpPr>
            <a:xfrm rot="7907220">
              <a:off x="6096045" y="3970724"/>
              <a:ext cx="595317" cy="482100"/>
              <a:chOff x="7975348" y="2862163"/>
              <a:chExt cx="1667181" cy="1485414"/>
            </a:xfrm>
          </p:grpSpPr>
          <p:pic>
            <p:nvPicPr>
              <p:cNvPr id="39" name="Image 38">
                <a:extLst>
                  <a:ext uri="{FF2B5EF4-FFF2-40B4-BE49-F238E27FC236}">
                    <a16:creationId xmlns:a16="http://schemas.microsoft.com/office/drawing/2014/main" id="{78446E01-2ADA-4F9B-BD9C-F7698C0C28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7975348" y="3051149"/>
                <a:ext cx="952675" cy="952675"/>
              </a:xfrm>
              <a:prstGeom prst="rect">
                <a:avLst/>
              </a:prstGeom>
            </p:spPr>
          </p:pic>
          <p:pic>
            <p:nvPicPr>
              <p:cNvPr id="40" name="Image 39">
                <a:extLst>
                  <a:ext uri="{FF2B5EF4-FFF2-40B4-BE49-F238E27FC236}">
                    <a16:creationId xmlns:a16="http://schemas.microsoft.com/office/drawing/2014/main" id="{FDAAE068-5E47-4D68-B76D-BB1D012341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8689854" y="3394902"/>
                <a:ext cx="952675" cy="952675"/>
              </a:xfrm>
              <a:prstGeom prst="rect">
                <a:avLst/>
              </a:prstGeom>
            </p:spPr>
          </p:pic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4B68BA25-4AAA-4031-8943-D4B72662BD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8451686" y="2862163"/>
                <a:ext cx="952675" cy="952675"/>
              </a:xfrm>
              <a:prstGeom prst="rect">
                <a:avLst/>
              </a:prstGeom>
            </p:spPr>
          </p:pic>
        </p:grpSp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4E6CB021-197D-4AC1-AC1B-822D82AADF8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 rot="20049951">
              <a:off x="4496699" y="3991514"/>
              <a:ext cx="559830" cy="440522"/>
            </a:xfrm>
            <a:prstGeom prst="rect">
              <a:avLst/>
            </a:prstGeom>
          </p:spPr>
        </p:pic>
      </p:grpSp>
      <p:sp>
        <p:nvSpPr>
          <p:cNvPr id="42" name="Forme libre : forme 41">
            <a:extLst>
              <a:ext uri="{FF2B5EF4-FFF2-40B4-BE49-F238E27FC236}">
                <a16:creationId xmlns:a16="http://schemas.microsoft.com/office/drawing/2014/main" id="{6919F4C4-1EF2-482B-AA65-8F35CDFD7773}"/>
              </a:ext>
            </a:extLst>
          </p:cNvPr>
          <p:cNvSpPr/>
          <p:nvPr/>
        </p:nvSpPr>
        <p:spPr>
          <a:xfrm>
            <a:off x="1967778" y="2363214"/>
            <a:ext cx="2339670" cy="2600671"/>
          </a:xfrm>
          <a:custGeom>
            <a:avLst/>
            <a:gdLst>
              <a:gd name="connsiteX0" fmla="*/ 457707 w 2339670"/>
              <a:gd name="connsiteY0" fmla="*/ 0 h 2052084"/>
              <a:gd name="connsiteX1" fmla="*/ 128097 w 2339670"/>
              <a:gd name="connsiteY1" fmla="*/ 1041991 h 2052084"/>
              <a:gd name="connsiteX2" fmla="*/ 2339670 w 2339670"/>
              <a:gd name="connsiteY2" fmla="*/ 2052084 h 2052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9670" h="2052084">
                <a:moveTo>
                  <a:pt x="457707" y="0"/>
                </a:moveTo>
                <a:cubicBezTo>
                  <a:pt x="136071" y="349988"/>
                  <a:pt x="-185564" y="699977"/>
                  <a:pt x="128097" y="1041991"/>
                </a:cubicBezTo>
                <a:cubicBezTo>
                  <a:pt x="441757" y="1384005"/>
                  <a:pt x="1390713" y="1718044"/>
                  <a:pt x="2339670" y="2052084"/>
                </a:cubicBezTo>
              </a:path>
            </a:pathLst>
          </a:custGeom>
          <a:noFill/>
          <a:ln w="50800"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orme libre : forme 42">
            <a:extLst>
              <a:ext uri="{FF2B5EF4-FFF2-40B4-BE49-F238E27FC236}">
                <a16:creationId xmlns:a16="http://schemas.microsoft.com/office/drawing/2014/main" id="{FAC99782-AAD0-42E5-83AE-735297A9DD94}"/>
              </a:ext>
            </a:extLst>
          </p:cNvPr>
          <p:cNvSpPr/>
          <p:nvPr/>
        </p:nvSpPr>
        <p:spPr>
          <a:xfrm flipH="1">
            <a:off x="4516509" y="2322187"/>
            <a:ext cx="4795441" cy="2511070"/>
          </a:xfrm>
          <a:custGeom>
            <a:avLst/>
            <a:gdLst>
              <a:gd name="connsiteX0" fmla="*/ 457707 w 2339670"/>
              <a:gd name="connsiteY0" fmla="*/ 0 h 2052084"/>
              <a:gd name="connsiteX1" fmla="*/ 128097 w 2339670"/>
              <a:gd name="connsiteY1" fmla="*/ 1041991 h 2052084"/>
              <a:gd name="connsiteX2" fmla="*/ 2339670 w 2339670"/>
              <a:gd name="connsiteY2" fmla="*/ 2052084 h 2052084"/>
              <a:gd name="connsiteX0" fmla="*/ 1149478 w 1149478"/>
              <a:gd name="connsiteY0" fmla="*/ 0 h 2028935"/>
              <a:gd name="connsiteX1" fmla="*/ 819868 w 1149478"/>
              <a:gd name="connsiteY1" fmla="*/ 1041991 h 2028935"/>
              <a:gd name="connsiteX2" fmla="*/ 346115 w 1149478"/>
              <a:gd name="connsiteY2" fmla="*/ 2028935 h 2028935"/>
              <a:gd name="connsiteX0" fmla="*/ 1924076 w 1924076"/>
              <a:gd name="connsiteY0" fmla="*/ 0 h 2028935"/>
              <a:gd name="connsiteX1" fmla="*/ 31884 w 1924076"/>
              <a:gd name="connsiteY1" fmla="*/ 741049 h 2028935"/>
              <a:gd name="connsiteX2" fmla="*/ 1120713 w 1924076"/>
              <a:gd name="connsiteY2" fmla="*/ 2028935 h 202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4076" h="2028935">
                <a:moveTo>
                  <a:pt x="1924076" y="0"/>
                </a:moveTo>
                <a:cubicBezTo>
                  <a:pt x="1602440" y="349988"/>
                  <a:pt x="165778" y="402893"/>
                  <a:pt x="31884" y="741049"/>
                </a:cubicBezTo>
                <a:cubicBezTo>
                  <a:pt x="-102010" y="1079205"/>
                  <a:pt x="171756" y="1694895"/>
                  <a:pt x="1120713" y="2028935"/>
                </a:cubicBezTo>
              </a:path>
            </a:pathLst>
          </a:custGeom>
          <a:noFill/>
          <a:ln w="50800"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4F738AEC-246C-401B-8227-060C3B56B2FB}"/>
                  </a:ext>
                </a:extLst>
              </p:cNvPr>
              <p:cNvSpPr txBox="1"/>
              <p:nvPr/>
            </p:nvSpPr>
            <p:spPr>
              <a:xfrm>
                <a:off x="2281604" y="3769973"/>
                <a:ext cx="6405196" cy="14459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660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fr-FR" sz="6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e>
                          <m:sub/>
                        </m:sSub>
                      </m:num>
                      <m:den>
                        <m:r>
                          <a:rPr lang="fr-FR" sz="6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6600" dirty="0">
                    <a:sym typeface="Wingdings" panose="05000000000000000000" pitchFamily="2" charset="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66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fr-FR" sz="66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e>
                          <m:sub/>
                        </m:sSub>
                      </m:num>
                      <m:den>
                        <m:r>
                          <a:rPr lang="fr-FR" sz="6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  <m:r>
                      <a:rPr lang="fr-FR" sz="6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endParaRPr lang="fr-FR" sz="4400" dirty="0"/>
              </a:p>
            </p:txBody>
          </p:sp>
        </mc:Choice>
        <mc:Fallback xmlns="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4F738AEC-246C-401B-8227-060C3B56B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604" y="3769973"/>
                <a:ext cx="6405196" cy="1445973"/>
              </a:xfrm>
              <a:prstGeom prst="rect">
                <a:avLst/>
              </a:prstGeom>
              <a:blipFill>
                <a:blip r:embed="rId13"/>
                <a:stretch>
                  <a:fillRect t="-5042" b="-172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483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3" grpId="0"/>
      <p:bldP spid="42" grpId="0" animBg="1"/>
      <p:bldP spid="43" grpId="0" animBg="1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>
                <a:extLst>
                  <a:ext uri="{FF2B5EF4-FFF2-40B4-BE49-F238E27FC236}">
                    <a16:creationId xmlns:a16="http://schemas.microsoft.com/office/drawing/2014/main" id="{90D2D2C7-44BE-4501-9021-C7221DBB698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fr-FR" dirty="0"/>
                  <a:t>Or, on sait que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" name="Titre 1">
                <a:extLst>
                  <a:ext uri="{FF2B5EF4-FFF2-40B4-BE49-F238E27FC236}">
                    <a16:creationId xmlns:a16="http://schemas.microsoft.com/office/drawing/2014/main" id="{90D2D2C7-44BE-4501-9021-C7221DBB69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736D86-A935-4CD3-8EF6-4AF03C3CA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9272" cy="600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/>
              <a:t>Alors on remplace dans la relation établie précédemment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986FD544-E3E8-4943-8190-3EAE88F7AD4F}"/>
              </a:ext>
            </a:extLst>
          </p:cNvPr>
          <p:cNvGrpSpPr/>
          <p:nvPr/>
        </p:nvGrpSpPr>
        <p:grpSpPr>
          <a:xfrm>
            <a:off x="2245028" y="2542100"/>
            <a:ext cx="6405196" cy="1445973"/>
            <a:chOff x="2281604" y="3774889"/>
            <a:chExt cx="6405196" cy="14459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ZoneTexte 12">
                  <a:extLst>
                    <a:ext uri="{FF2B5EF4-FFF2-40B4-BE49-F238E27FC236}">
                      <a16:creationId xmlns:a16="http://schemas.microsoft.com/office/drawing/2014/main" id="{B8007737-2305-45A3-B675-A850A04ACF47}"/>
                    </a:ext>
                  </a:extLst>
                </p:cNvPr>
                <p:cNvSpPr txBox="1"/>
                <p:nvPr/>
              </p:nvSpPr>
              <p:spPr>
                <a:xfrm>
                  <a:off x="2281604" y="3774889"/>
                  <a:ext cx="6405196" cy="14459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fr-FR" sz="6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66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fr-FR" sz="6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𝑛</m:t>
                              </m:r>
                            </m:e>
                            <m:sub/>
                          </m:sSub>
                        </m:num>
                        <m:den>
                          <m:r>
                            <a:rPr lang="fr-FR" sz="6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fr-FR" sz="6600" dirty="0">
                      <a:sym typeface="Wingdings" panose="05000000000000000000" pitchFamily="2" charset="2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r-FR" sz="6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6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fr-FR" sz="6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𝑛</m:t>
                              </m:r>
                            </m:e>
                            <m:sub/>
                          </m:sSub>
                        </m:num>
                        <m:den>
                          <m:r>
                            <a:rPr lang="fr-FR" sz="6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fr-FR" sz="6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</m:oMath>
                  </a14:m>
                  <a:endParaRPr lang="fr-FR" sz="4400" dirty="0"/>
                </a:p>
              </p:txBody>
            </p:sp>
          </mc:Choice>
          <mc:Fallback xmlns="">
            <p:sp>
              <p:nvSpPr>
                <p:cNvPr id="13" name="ZoneTexte 12">
                  <a:extLst>
                    <a:ext uri="{FF2B5EF4-FFF2-40B4-BE49-F238E27FC236}">
                      <a16:creationId xmlns:a16="http://schemas.microsoft.com/office/drawing/2014/main" id="{B8007737-2305-45A3-B675-A850A04ACF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1604" y="3774889"/>
                  <a:ext cx="6405196" cy="1445973"/>
                </a:xfrm>
                <a:prstGeom prst="rect">
                  <a:avLst/>
                </a:prstGeom>
                <a:blipFill>
                  <a:blip r:embed="rId3"/>
                  <a:stretch>
                    <a:fillRect t="-5063" b="-1772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F06BA500-1B2D-4D57-9E2E-244A064A21EB}"/>
                </a:ext>
              </a:extLst>
            </p:cNvPr>
            <p:cNvGrpSpPr/>
            <p:nvPr/>
          </p:nvGrpSpPr>
          <p:grpSpPr>
            <a:xfrm rot="7907220">
              <a:off x="6096045" y="3970724"/>
              <a:ext cx="595317" cy="482100"/>
              <a:chOff x="7975348" y="2862163"/>
              <a:chExt cx="1667181" cy="1485414"/>
            </a:xfrm>
          </p:grpSpPr>
          <p:pic>
            <p:nvPicPr>
              <p:cNvPr id="16" name="Image 15">
                <a:extLst>
                  <a:ext uri="{FF2B5EF4-FFF2-40B4-BE49-F238E27FC236}">
                    <a16:creationId xmlns:a16="http://schemas.microsoft.com/office/drawing/2014/main" id="{70274A61-C191-4012-BBC9-C129462538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7975348" y="3051149"/>
                <a:ext cx="952675" cy="952675"/>
              </a:xfrm>
              <a:prstGeom prst="rect">
                <a:avLst/>
              </a:prstGeom>
            </p:spPr>
          </p:pic>
          <p:pic>
            <p:nvPicPr>
              <p:cNvPr id="17" name="Image 16">
                <a:extLst>
                  <a:ext uri="{FF2B5EF4-FFF2-40B4-BE49-F238E27FC236}">
                    <a16:creationId xmlns:a16="http://schemas.microsoft.com/office/drawing/2014/main" id="{C6F5DC09-5B26-44B7-8090-14A1402283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8689854" y="3394902"/>
                <a:ext cx="952675" cy="952675"/>
              </a:xfrm>
              <a:prstGeom prst="rect">
                <a:avLst/>
              </a:prstGeom>
            </p:spPr>
          </p:pic>
          <p:pic>
            <p:nvPicPr>
              <p:cNvPr id="18" name="Image 17">
                <a:extLst>
                  <a:ext uri="{FF2B5EF4-FFF2-40B4-BE49-F238E27FC236}">
                    <a16:creationId xmlns:a16="http://schemas.microsoft.com/office/drawing/2014/main" id="{B220CBA8-CB6F-4DD1-A6F0-5AFC3D6C63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8451686" y="2862163"/>
                <a:ext cx="952675" cy="952675"/>
              </a:xfrm>
              <a:prstGeom prst="rect">
                <a:avLst/>
              </a:prstGeom>
            </p:spPr>
          </p:pic>
        </p:grpSp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9E16D848-3D28-484E-B3D7-1F7AC745C9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7"/>
                </a:ext>
              </a:extLst>
            </a:blip>
            <a:stretch>
              <a:fillRect/>
            </a:stretch>
          </p:blipFill>
          <p:spPr>
            <a:xfrm rot="20049951">
              <a:off x="4496699" y="3991514"/>
              <a:ext cx="559830" cy="440522"/>
            </a:xfrm>
            <a:prstGeom prst="rect">
              <a:avLst/>
            </a:prstGeom>
          </p:spPr>
        </p:pic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E4B7C848-C22B-47A9-B70D-E4EFEEEDF810}"/>
              </a:ext>
            </a:extLst>
          </p:cNvPr>
          <p:cNvGrpSpPr/>
          <p:nvPr/>
        </p:nvGrpSpPr>
        <p:grpSpPr>
          <a:xfrm>
            <a:off x="1705942" y="4232625"/>
            <a:ext cx="6944282" cy="1540102"/>
            <a:chOff x="1705942" y="4232625"/>
            <a:chExt cx="6944282" cy="15401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ZoneTexte 20">
                  <a:extLst>
                    <a:ext uri="{FF2B5EF4-FFF2-40B4-BE49-F238E27FC236}">
                      <a16:creationId xmlns:a16="http://schemas.microsoft.com/office/drawing/2014/main" id="{E039EBC0-5F3D-4B4F-B3A9-48B6B4C34A2A}"/>
                    </a:ext>
                  </a:extLst>
                </p:cNvPr>
                <p:cNvSpPr txBox="1"/>
                <p:nvPr/>
              </p:nvSpPr>
              <p:spPr>
                <a:xfrm>
                  <a:off x="2245028" y="4232625"/>
                  <a:ext cx="6405196" cy="15401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fr-FR" sz="6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66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fr-FR" sz="6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𝑐</m:t>
                              </m:r>
                              <m:r>
                                <a:rPr lang="fr-FR" sz="6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    ×</m:t>
                              </m:r>
                              <m:r>
                                <a:rPr lang="fr-FR" sz="6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𝑉</m:t>
                              </m:r>
                            </m:e>
                            <m:sub/>
                          </m:sSub>
                        </m:num>
                        <m:den>
                          <m:r>
                            <a:rPr lang="fr-FR" sz="6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fr-FR" sz="6600" dirty="0">
                      <a:sym typeface="Wingdings" panose="05000000000000000000" pitchFamily="2" charset="2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r-FR" sz="6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fr-FR" sz="6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𝑐</m:t>
                          </m:r>
                          <m:r>
                            <a:rPr lang="fr-FR" sz="6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     ×</m:t>
                          </m:r>
                          <m:r>
                            <a:rPr lang="fr-FR" sz="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𝑉</m:t>
                          </m:r>
                        </m:num>
                        <m:den>
                          <m:r>
                            <a:rPr lang="fr-FR" sz="6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fr-FR" sz="6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</m:oMath>
                  </a14:m>
                  <a:endParaRPr lang="fr-FR" sz="4400" dirty="0"/>
                </a:p>
              </p:txBody>
            </p:sp>
          </mc:Choice>
          <mc:Fallback xmlns="">
            <p:sp>
              <p:nvSpPr>
                <p:cNvPr id="21" name="ZoneTexte 20">
                  <a:extLst>
                    <a:ext uri="{FF2B5EF4-FFF2-40B4-BE49-F238E27FC236}">
                      <a16:creationId xmlns:a16="http://schemas.microsoft.com/office/drawing/2014/main" id="{E039EBC0-5F3D-4B4F-B3A9-48B6B4C34A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5028" y="4232625"/>
                  <a:ext cx="6405196" cy="1540102"/>
                </a:xfrm>
                <a:prstGeom prst="rect">
                  <a:avLst/>
                </a:prstGeom>
                <a:blipFill>
                  <a:blip r:embed="rId8"/>
                  <a:stretch>
                    <a:fillRect b="-15415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89B17B8E-372D-47FA-868F-06431CD7A288}"/>
                </a:ext>
              </a:extLst>
            </p:cNvPr>
            <p:cNvGrpSpPr/>
            <p:nvPr/>
          </p:nvGrpSpPr>
          <p:grpSpPr>
            <a:xfrm rot="7907220">
              <a:off x="6190162" y="4532528"/>
              <a:ext cx="512964" cy="482101"/>
              <a:chOff x="7975334" y="2862163"/>
              <a:chExt cx="1667195" cy="1485414"/>
            </a:xfrm>
          </p:grpSpPr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9F45377C-DAED-4277-8E6A-53380310E9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7975334" y="3051127"/>
                <a:ext cx="952671" cy="952672"/>
              </a:xfrm>
              <a:prstGeom prst="rect">
                <a:avLst/>
              </a:prstGeom>
            </p:spPr>
          </p:pic>
          <p:pic>
            <p:nvPicPr>
              <p:cNvPr id="25" name="Image 24">
                <a:extLst>
                  <a:ext uri="{FF2B5EF4-FFF2-40B4-BE49-F238E27FC236}">
                    <a16:creationId xmlns:a16="http://schemas.microsoft.com/office/drawing/2014/main" id="{47DC0243-D423-4647-AE4D-BFC7C0E5B5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8689854" y="3394902"/>
                <a:ext cx="952675" cy="952675"/>
              </a:xfrm>
              <a:prstGeom prst="rect">
                <a:avLst/>
              </a:prstGeom>
            </p:spPr>
          </p:pic>
          <p:pic>
            <p:nvPicPr>
              <p:cNvPr id="26" name="Image 25">
                <a:extLst>
                  <a:ext uri="{FF2B5EF4-FFF2-40B4-BE49-F238E27FC236}">
                    <a16:creationId xmlns:a16="http://schemas.microsoft.com/office/drawing/2014/main" id="{CD7B0FB6-AF7A-44EF-AC01-80193F3007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8451686" y="2862163"/>
                <a:ext cx="952675" cy="952675"/>
              </a:xfrm>
              <a:prstGeom prst="rect">
                <a:avLst/>
              </a:prstGeom>
            </p:spPr>
          </p:pic>
        </p:grpSp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917FF523-492B-4D5A-A929-4E4C64A61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7"/>
                </a:ext>
              </a:extLst>
            </a:blip>
            <a:stretch>
              <a:fillRect/>
            </a:stretch>
          </p:blipFill>
          <p:spPr>
            <a:xfrm rot="20049951">
              <a:off x="4532915" y="4519675"/>
              <a:ext cx="559830" cy="440522"/>
            </a:xfrm>
            <a:prstGeom prst="rect">
              <a:avLst/>
            </a:prstGeom>
          </p:spPr>
        </p:pic>
        <p:sp>
          <p:nvSpPr>
            <p:cNvPr id="27" name="Espace réservé du contenu 2">
              <a:extLst>
                <a:ext uri="{FF2B5EF4-FFF2-40B4-BE49-F238E27FC236}">
                  <a16:creationId xmlns:a16="http://schemas.microsoft.com/office/drawing/2014/main" id="{3DF6D8AF-32D1-4325-B151-2A3B0AE1AE7D}"/>
                </a:ext>
              </a:extLst>
            </p:cNvPr>
            <p:cNvSpPr txBox="1">
              <a:spLocks/>
            </p:cNvSpPr>
            <p:nvPr/>
          </p:nvSpPr>
          <p:spPr>
            <a:xfrm>
              <a:off x="1705942" y="4605607"/>
              <a:ext cx="968856" cy="600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fr-FR" sz="3600" dirty="0"/>
                <a:t>par </a:t>
              </a:r>
            </a:p>
          </p:txBody>
        </p:sp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6A006070-1082-4B0D-8736-2268DA62142E}"/>
                </a:ext>
              </a:extLst>
            </p:cNvPr>
            <p:cNvGrpSpPr/>
            <p:nvPr/>
          </p:nvGrpSpPr>
          <p:grpSpPr>
            <a:xfrm rot="7907220">
              <a:off x="7576383" y="4579919"/>
              <a:ext cx="512964" cy="482101"/>
              <a:chOff x="7975334" y="2862163"/>
              <a:chExt cx="1667195" cy="1485414"/>
            </a:xfrm>
          </p:grpSpPr>
          <p:pic>
            <p:nvPicPr>
              <p:cNvPr id="29" name="Image 28">
                <a:extLst>
                  <a:ext uri="{FF2B5EF4-FFF2-40B4-BE49-F238E27FC236}">
                    <a16:creationId xmlns:a16="http://schemas.microsoft.com/office/drawing/2014/main" id="{C963FE64-B779-483C-9AFC-F61E2319D5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7975334" y="3051127"/>
                <a:ext cx="952671" cy="952672"/>
              </a:xfrm>
              <a:prstGeom prst="rect">
                <a:avLst/>
              </a:prstGeom>
            </p:spPr>
          </p:pic>
          <p:pic>
            <p:nvPicPr>
              <p:cNvPr id="30" name="Image 29">
                <a:extLst>
                  <a:ext uri="{FF2B5EF4-FFF2-40B4-BE49-F238E27FC236}">
                    <a16:creationId xmlns:a16="http://schemas.microsoft.com/office/drawing/2014/main" id="{6333F401-7959-4336-B1B2-5E37ECA449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8689854" y="3394902"/>
                <a:ext cx="952675" cy="952675"/>
              </a:xfrm>
              <a:prstGeom prst="rect">
                <a:avLst/>
              </a:prstGeom>
            </p:spPr>
          </p:pic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5F5F5420-BFBC-4D3D-ABC7-AE15A44131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8451686" y="2862163"/>
                <a:ext cx="952675" cy="952675"/>
              </a:xfrm>
              <a:prstGeom prst="rect">
                <a:avLst/>
              </a:prstGeom>
            </p:spPr>
          </p:pic>
        </p:grpSp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5B2AE697-2253-49B8-A5AB-92C573ABDF9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7"/>
                </a:ext>
              </a:extLst>
            </a:blip>
            <a:stretch>
              <a:fillRect/>
            </a:stretch>
          </p:blipFill>
          <p:spPr>
            <a:xfrm rot="20049951">
              <a:off x="3342079" y="4522668"/>
              <a:ext cx="559830" cy="440522"/>
            </a:xfrm>
            <a:prstGeom prst="rect">
              <a:avLst/>
            </a:prstGeom>
          </p:spPr>
        </p:pic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C7695669-C6F3-4E70-B5AB-7ECA3D3E968F}"/>
              </a:ext>
            </a:extLst>
          </p:cNvPr>
          <p:cNvGrpSpPr/>
          <p:nvPr/>
        </p:nvGrpSpPr>
        <p:grpSpPr>
          <a:xfrm>
            <a:off x="8367471" y="4605607"/>
            <a:ext cx="3410001" cy="1912143"/>
            <a:chOff x="8367471" y="4232624"/>
            <a:chExt cx="3410001" cy="1912143"/>
          </a:xfrm>
        </p:grpSpPr>
        <p:sp>
          <p:nvSpPr>
            <p:cNvPr id="33" name="Espace réservé du contenu 2">
              <a:extLst>
                <a:ext uri="{FF2B5EF4-FFF2-40B4-BE49-F238E27FC236}">
                  <a16:creationId xmlns:a16="http://schemas.microsoft.com/office/drawing/2014/main" id="{8EABDC72-A32D-4814-AB08-91519F68049A}"/>
                </a:ext>
              </a:extLst>
            </p:cNvPr>
            <p:cNvSpPr txBox="1">
              <a:spLocks/>
            </p:cNvSpPr>
            <p:nvPr/>
          </p:nvSpPr>
          <p:spPr>
            <a:xfrm>
              <a:off x="8367471" y="4232624"/>
              <a:ext cx="3410001" cy="191214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fr-FR" sz="3600" dirty="0"/>
                <a:t>On isole</a:t>
              </a:r>
            </a:p>
            <a:p>
              <a:pPr marL="0" indent="0" algn="ctr">
                <a:buFont typeface="Arial" panose="020B0604020202020204" pitchFamily="34" charset="0"/>
                <a:buNone/>
              </a:pPr>
              <a:r>
                <a:rPr lang="fr-FR" sz="4800" dirty="0"/>
                <a:t>c</a:t>
              </a:r>
              <a:r>
                <a:rPr lang="fr-FR" sz="3600" dirty="0"/>
                <a:t>	   </a:t>
              </a:r>
            </a:p>
          </p:txBody>
        </p:sp>
        <p:grpSp>
          <p:nvGrpSpPr>
            <p:cNvPr id="35" name="Groupe 34">
              <a:extLst>
                <a:ext uri="{FF2B5EF4-FFF2-40B4-BE49-F238E27FC236}">
                  <a16:creationId xmlns:a16="http://schemas.microsoft.com/office/drawing/2014/main" id="{EC665555-D814-4A98-825D-CD9679138AD5}"/>
                </a:ext>
              </a:extLst>
            </p:cNvPr>
            <p:cNvGrpSpPr/>
            <p:nvPr/>
          </p:nvGrpSpPr>
          <p:grpSpPr>
            <a:xfrm rot="7907220">
              <a:off x="9878541" y="5073790"/>
              <a:ext cx="500532" cy="440355"/>
              <a:chOff x="6664854" y="4405207"/>
              <a:chExt cx="1626769" cy="1356787"/>
            </a:xfrm>
          </p:grpSpPr>
          <p:pic>
            <p:nvPicPr>
              <p:cNvPr id="36" name="Image 35">
                <a:extLst>
                  <a:ext uri="{FF2B5EF4-FFF2-40B4-BE49-F238E27FC236}">
                    <a16:creationId xmlns:a16="http://schemas.microsoft.com/office/drawing/2014/main" id="{E39FF38C-F3FF-4E3C-A317-4345B886E0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6664854" y="4508397"/>
                <a:ext cx="952670" cy="952670"/>
              </a:xfrm>
              <a:prstGeom prst="rect">
                <a:avLst/>
              </a:prstGeom>
            </p:spPr>
          </p:pic>
          <p:pic>
            <p:nvPicPr>
              <p:cNvPr id="37" name="Image 36">
                <a:extLst>
                  <a:ext uri="{FF2B5EF4-FFF2-40B4-BE49-F238E27FC236}">
                    <a16:creationId xmlns:a16="http://schemas.microsoft.com/office/drawing/2014/main" id="{50A003CA-945F-4E16-B29D-779DD18C4D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7338948" y="4809321"/>
                <a:ext cx="952675" cy="952673"/>
              </a:xfrm>
              <a:prstGeom prst="rect">
                <a:avLst/>
              </a:prstGeom>
            </p:spPr>
          </p:pic>
          <p:pic>
            <p:nvPicPr>
              <p:cNvPr id="38" name="Image 37">
                <a:extLst>
                  <a:ext uri="{FF2B5EF4-FFF2-40B4-BE49-F238E27FC236}">
                    <a16:creationId xmlns:a16="http://schemas.microsoft.com/office/drawing/2014/main" id="{8CDAF802-50CC-436E-A9BA-0AEB4FB572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7222033" y="4405207"/>
                <a:ext cx="952667" cy="95267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23099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Image associée">
            <a:extLst>
              <a:ext uri="{FF2B5EF4-FFF2-40B4-BE49-F238E27FC236}">
                <a16:creationId xmlns:a16="http://schemas.microsoft.com/office/drawing/2014/main" id="{203841A3-8FEC-4776-BC51-049447983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459" y="3115197"/>
            <a:ext cx="1666677" cy="197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associée">
            <a:extLst>
              <a:ext uri="{FF2B5EF4-FFF2-40B4-BE49-F238E27FC236}">
                <a16:creationId xmlns:a16="http://schemas.microsoft.com/office/drawing/2014/main" id="{894BBD21-DF6D-42C7-ABF1-2B595D07C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194" y="159447"/>
            <a:ext cx="3999383" cy="399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e 26">
            <a:extLst>
              <a:ext uri="{FF2B5EF4-FFF2-40B4-BE49-F238E27FC236}">
                <a16:creationId xmlns:a16="http://schemas.microsoft.com/office/drawing/2014/main" id="{FBD46A9F-D69E-4D84-B725-3CB11AD24D4D}"/>
              </a:ext>
            </a:extLst>
          </p:cNvPr>
          <p:cNvGrpSpPr/>
          <p:nvPr/>
        </p:nvGrpSpPr>
        <p:grpSpPr>
          <a:xfrm>
            <a:off x="1815331" y="1757084"/>
            <a:ext cx="429017" cy="186589"/>
            <a:chOff x="6766560" y="3870617"/>
            <a:chExt cx="1328928" cy="474802"/>
          </a:xfrm>
        </p:grpSpPr>
        <p:sp>
          <p:nvSpPr>
            <p:cNvPr id="26" name="Organigramme : Terminateur 25">
              <a:extLst>
                <a:ext uri="{FF2B5EF4-FFF2-40B4-BE49-F238E27FC236}">
                  <a16:creationId xmlns:a16="http://schemas.microsoft.com/office/drawing/2014/main" id="{70CE833D-4F5A-42CB-B840-341594FF7313}"/>
                </a:ext>
              </a:extLst>
            </p:cNvPr>
            <p:cNvSpPr/>
            <p:nvPr/>
          </p:nvSpPr>
          <p:spPr>
            <a:xfrm>
              <a:off x="6766560" y="3924452"/>
              <a:ext cx="1328928" cy="367132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Organigramme : Terminateur 28">
              <a:extLst>
                <a:ext uri="{FF2B5EF4-FFF2-40B4-BE49-F238E27FC236}">
                  <a16:creationId xmlns:a16="http://schemas.microsoft.com/office/drawing/2014/main" id="{B80B29D7-EC2B-4701-B94B-679FF9AE34D8}"/>
                </a:ext>
              </a:extLst>
            </p:cNvPr>
            <p:cNvSpPr/>
            <p:nvPr/>
          </p:nvSpPr>
          <p:spPr>
            <a:xfrm rot="5400000">
              <a:off x="7193623" y="4040619"/>
              <a:ext cx="474802" cy="134798"/>
            </a:xfrm>
            <a:prstGeom prst="flowChartTermina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AEC76878-4431-4A0F-8B2F-82EBAB3A29F8}"/>
              </a:ext>
            </a:extLst>
          </p:cNvPr>
          <p:cNvSpPr txBox="1"/>
          <p:nvPr/>
        </p:nvSpPr>
        <p:spPr>
          <a:xfrm>
            <a:off x="5512355" y="877824"/>
            <a:ext cx="2255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Burette graduée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BEEDB89-6352-427F-9C71-653DEB447E77}"/>
              </a:ext>
            </a:extLst>
          </p:cNvPr>
          <p:cNvSpPr txBox="1"/>
          <p:nvPr/>
        </p:nvSpPr>
        <p:spPr>
          <a:xfrm>
            <a:off x="9195269" y="5089319"/>
            <a:ext cx="134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Bécher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9EEBA06-2AC8-49EE-AA6C-727CA2FC0CD0}"/>
              </a:ext>
            </a:extLst>
          </p:cNvPr>
          <p:cNvSpPr txBox="1"/>
          <p:nvPr/>
        </p:nvSpPr>
        <p:spPr>
          <a:xfrm>
            <a:off x="970995" y="1232871"/>
            <a:ext cx="2255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Barreau aimanté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9C1C4CB-D7A7-4510-8318-13A857D47F75}"/>
              </a:ext>
            </a:extLst>
          </p:cNvPr>
          <p:cNvSpPr txBox="1"/>
          <p:nvPr/>
        </p:nvSpPr>
        <p:spPr>
          <a:xfrm>
            <a:off x="687570" y="4858487"/>
            <a:ext cx="3043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Agitateur magnétique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7DFC9C7-D69A-4867-BAC2-7398C929B7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163" y="3711023"/>
            <a:ext cx="2076450" cy="11049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A718ABD-36BE-4F18-9289-9478BE3F8ADA}"/>
              </a:ext>
            </a:extLst>
          </p:cNvPr>
          <p:cNvSpPr/>
          <p:nvPr/>
        </p:nvSpPr>
        <p:spPr>
          <a:xfrm>
            <a:off x="301338" y="246993"/>
            <a:ext cx="38156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Matériel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878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7.40741E-7 L 0.26953 0.28796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77" y="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85185E-6 L -0.36367 0.11296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90" y="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2199 L 0.2608 0.55046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60" y="2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6" descr="Image associée">
            <a:extLst>
              <a:ext uri="{FF2B5EF4-FFF2-40B4-BE49-F238E27FC236}">
                <a16:creationId xmlns:a16="http://schemas.microsoft.com/office/drawing/2014/main" id="{812A79EC-0D6E-42EE-BCDB-D1B1A3286B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15" r="6356" b="3214"/>
          <a:stretch/>
        </p:blipFill>
        <p:spPr bwMode="auto">
          <a:xfrm>
            <a:off x="1181633" y="2436945"/>
            <a:ext cx="3186017" cy="392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35B72CE-5B8D-494D-9205-9D143CC370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2079" y="226044"/>
            <a:ext cx="1038225" cy="1857375"/>
          </a:xfrm>
          <a:prstGeom prst="rect">
            <a:avLst/>
          </a:prstGeom>
        </p:spPr>
      </p:pic>
      <p:sp>
        <p:nvSpPr>
          <p:cNvPr id="19" name="AutoShape 51">
            <a:extLst>
              <a:ext uri="{FF2B5EF4-FFF2-40B4-BE49-F238E27FC236}">
                <a16:creationId xmlns:a16="http://schemas.microsoft.com/office/drawing/2014/main" id="{09F613B3-14E7-4EA9-AA72-D4E7F859808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475392" y="1701113"/>
            <a:ext cx="971608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pic>
        <p:nvPicPr>
          <p:cNvPr id="21" name="Picture 53">
            <a:extLst>
              <a:ext uri="{FF2B5EF4-FFF2-40B4-BE49-F238E27FC236}">
                <a16:creationId xmlns:a16="http://schemas.microsoft.com/office/drawing/2014/main" id="{7B7E1091-F351-4656-9287-20D34C010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786" y="1928621"/>
            <a:ext cx="576812" cy="50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utoShape 56">
            <a:extLst>
              <a:ext uri="{FF2B5EF4-FFF2-40B4-BE49-F238E27FC236}">
                <a16:creationId xmlns:a16="http://schemas.microsoft.com/office/drawing/2014/main" id="{CEDC6186-7BBC-4396-905F-FD11CA2444AA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872719" y="2305050"/>
            <a:ext cx="971608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23B8A2CD-0C6B-4C2C-BD52-72EE9E698507}"/>
              </a:ext>
            </a:extLst>
          </p:cNvPr>
          <p:cNvGrpSpPr/>
          <p:nvPr/>
        </p:nvGrpSpPr>
        <p:grpSpPr>
          <a:xfrm>
            <a:off x="3249599" y="799722"/>
            <a:ext cx="8207833" cy="1077218"/>
            <a:chOff x="3249599" y="799722"/>
            <a:chExt cx="8207833" cy="1077218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9DB2E38C-B22B-459C-82AA-71D6FD536A0B}"/>
                </a:ext>
              </a:extLst>
            </p:cNvPr>
            <p:cNvSpPr txBox="1"/>
            <p:nvPr/>
          </p:nvSpPr>
          <p:spPr>
            <a:xfrm>
              <a:off x="5358523" y="799722"/>
              <a:ext cx="609890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3200" dirty="0"/>
                <a:t>Le réactif </a:t>
              </a:r>
              <a:r>
                <a:rPr lang="fr-FR" sz="3200" dirty="0" smtClean="0"/>
                <a:t>titrant      est </a:t>
              </a:r>
              <a:r>
                <a:rPr lang="fr-FR" sz="3200" dirty="0"/>
                <a:t>versé à l’aide de la burette </a:t>
              </a:r>
              <a:r>
                <a:rPr lang="fr-FR" sz="3200" dirty="0" smtClean="0"/>
                <a:t>graduée.</a:t>
              </a:r>
              <a:endParaRPr lang="fr-FR" sz="3200" dirty="0"/>
            </a:p>
          </p:txBody>
        </p:sp>
        <p:cxnSp>
          <p:nvCxnSpPr>
            <p:cNvPr id="6" name="Connecteur droit avec flèche 5">
              <a:extLst>
                <a:ext uri="{FF2B5EF4-FFF2-40B4-BE49-F238E27FC236}">
                  <a16:creationId xmlns:a16="http://schemas.microsoft.com/office/drawing/2014/main" id="{CC0C8764-CFF6-4A44-8AA6-41D1864BCC8F}"/>
                </a:ext>
              </a:extLst>
            </p:cNvPr>
            <p:cNvCxnSpPr>
              <a:stCxn id="7" idx="1"/>
            </p:cNvCxnSpPr>
            <p:nvPr/>
          </p:nvCxnSpPr>
          <p:spPr>
            <a:xfrm flipH="1" flipV="1">
              <a:off x="3249599" y="799723"/>
              <a:ext cx="2108924" cy="538608"/>
            </a:xfrm>
            <a:prstGeom prst="straightConnector1">
              <a:avLst/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7D2504A5-E7FC-4F08-A4A2-A6F04346A000}"/>
              </a:ext>
            </a:extLst>
          </p:cNvPr>
          <p:cNvGrpSpPr/>
          <p:nvPr/>
        </p:nvGrpSpPr>
        <p:grpSpPr>
          <a:xfrm>
            <a:off x="3353232" y="3963878"/>
            <a:ext cx="8627565" cy="2554545"/>
            <a:chOff x="3353232" y="3963878"/>
            <a:chExt cx="8966667" cy="2554545"/>
          </a:xfrm>
        </p:grpSpPr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0A78A60E-8267-41F8-A8F5-C9D72B62E9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53232" y="4630788"/>
              <a:ext cx="1849704" cy="1214196"/>
            </a:xfrm>
            <a:prstGeom prst="straightConnector1">
              <a:avLst/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CE0A02F-ADC3-499E-AAB6-5019A5037CF5}"/>
                </a:ext>
              </a:extLst>
            </p:cNvPr>
            <p:cNvSpPr txBox="1"/>
            <p:nvPr/>
          </p:nvSpPr>
          <p:spPr>
            <a:xfrm>
              <a:off x="5202936" y="3963878"/>
              <a:ext cx="7116963" cy="255454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fr-FR" sz="3200" dirty="0"/>
                <a:t>Un volume précis de réactif </a:t>
              </a:r>
              <a:r>
                <a:rPr lang="fr-FR" sz="3200" dirty="0" smtClean="0"/>
                <a:t>titré</a:t>
              </a:r>
            </a:p>
            <a:p>
              <a:r>
                <a:rPr lang="fr-FR" sz="3200" dirty="0" smtClean="0"/>
                <a:t>est </a:t>
              </a:r>
              <a:r>
                <a:rPr lang="fr-FR" sz="3200" dirty="0"/>
                <a:t>prélevé à l’aide d’une pipette </a:t>
              </a:r>
              <a:r>
                <a:rPr lang="fr-FR" sz="3200" dirty="0" smtClean="0"/>
                <a:t>jaugée.</a:t>
              </a:r>
            </a:p>
            <a:p>
              <a:r>
                <a:rPr lang="fr-FR" sz="3200" i="1" dirty="0" smtClean="0">
                  <a:ea typeface="Calibri" panose="020F0502020204030204"/>
                  <a:cs typeface="Calibri" panose="020F0502020204030204"/>
                </a:rPr>
                <a:t>Au moment de l’équivalence, on </a:t>
              </a:r>
              <a:r>
                <a:rPr lang="fr-FR" sz="3200" i="1" dirty="0">
                  <a:ea typeface="Calibri" panose="020F0502020204030204"/>
                  <a:cs typeface="Calibri" panose="020F0502020204030204"/>
                </a:rPr>
                <a:t>connaitra donc précisément la quantité de matière </a:t>
              </a:r>
              <a:r>
                <a:rPr lang="fr-FR" sz="3200" i="1" dirty="0" smtClean="0">
                  <a:ea typeface="Calibri" panose="020F0502020204030204"/>
                  <a:cs typeface="Calibri" panose="020F0502020204030204"/>
                </a:rPr>
                <a:t>initiale de </a:t>
              </a:r>
              <a:r>
                <a:rPr lang="fr-FR" sz="3200" i="1" dirty="0">
                  <a:ea typeface="Calibri" panose="020F0502020204030204"/>
                  <a:cs typeface="Calibri" panose="020F0502020204030204"/>
                </a:rPr>
                <a:t>réactif </a:t>
              </a:r>
              <a:r>
                <a:rPr lang="fr-FR" sz="3200" i="1" dirty="0" smtClean="0">
                  <a:ea typeface="Calibri" panose="020F0502020204030204"/>
                  <a:cs typeface="Calibri" panose="020F0502020204030204"/>
                </a:rPr>
                <a:t>titré.</a:t>
              </a:r>
              <a:endParaRPr lang="fr-FR" sz="3200" i="1" dirty="0">
                <a:ea typeface="Calibri" panose="020F0502020204030204"/>
                <a:cs typeface="Calibri" panose="020F0502020204030204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71B06D97-FB59-488B-A186-1EE6B6475E53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 rot="14373403">
            <a:off x="8365889" y="724936"/>
            <a:ext cx="831302" cy="654139"/>
          </a:xfrm>
          <a:prstGeom prst="rect">
            <a:avLst/>
          </a:prstGeom>
        </p:spPr>
      </p:pic>
      <p:grpSp>
        <p:nvGrpSpPr>
          <p:cNvPr id="17" name="Groupe 16">
            <a:extLst>
              <a:ext uri="{FF2B5EF4-FFF2-40B4-BE49-F238E27FC236}">
                <a16:creationId xmlns:a16="http://schemas.microsoft.com/office/drawing/2014/main" id="{C57492A8-C28B-4205-A740-D24C232CB7C6}"/>
              </a:ext>
            </a:extLst>
          </p:cNvPr>
          <p:cNvGrpSpPr/>
          <p:nvPr/>
        </p:nvGrpSpPr>
        <p:grpSpPr>
          <a:xfrm rot="9128704">
            <a:off x="10656461" y="3923238"/>
            <a:ext cx="836082" cy="723981"/>
            <a:chOff x="7975348" y="2862164"/>
            <a:chExt cx="1667181" cy="1485413"/>
          </a:xfrm>
        </p:grpSpPr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1D163ED2-A446-46E0-AB16-18634AD4071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8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5FAA9664-51FF-4CF3-94C3-DB6B325F2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8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74991925-B188-493F-A275-46635A9BA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8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854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11111E-6 L 0.00612 0.5143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544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59A84-BC58-41FD-9145-CEA171B48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24" y="-209359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4000" dirty="0">
                <a:latin typeface="+mn-lt"/>
              </a:rPr>
              <a:t>On considère la </a:t>
            </a:r>
            <a:r>
              <a:rPr lang="fr-FR" sz="4000" dirty="0" smtClean="0">
                <a:latin typeface="+mn-lt"/>
              </a:rPr>
              <a:t>transformation </a:t>
            </a:r>
            <a:r>
              <a:rPr lang="fr-FR" sz="4000" dirty="0">
                <a:latin typeface="+mn-lt"/>
              </a:rPr>
              <a:t>suivante :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B25080EF-6848-4F53-9711-D2BA3C3D4E2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 rot="14844297">
            <a:off x="5008684" y="2150180"/>
            <a:ext cx="831302" cy="654139"/>
          </a:xfrm>
          <a:prstGeom prst="rect">
            <a:avLst/>
          </a:prstGeom>
        </p:spPr>
      </p:pic>
      <p:pic>
        <p:nvPicPr>
          <p:cNvPr id="1026" name="Picture 2" descr="Résultat de recherche d'images pour &quot;boule bleue png&quot;">
            <a:extLst>
              <a:ext uri="{FF2B5EF4-FFF2-40B4-BE49-F238E27FC236}">
                <a16:creationId xmlns:a16="http://schemas.microsoft.com/office/drawing/2014/main" id="{FC976051-7E4B-4C91-A657-BD55FD935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949" y="295121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 descr="Une image contenant sphère, Caractère coloré, balle, rouge&#10;&#10;Description générée automatiquement">
            <a:extLst>
              <a:ext uri="{FF2B5EF4-FFF2-40B4-BE49-F238E27FC236}">
                <a16:creationId xmlns:a16="http://schemas.microsoft.com/office/drawing/2014/main" id="{A20497B4-38D4-1BA5-88F4-CB07F2A14EF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 rot="14373403">
            <a:off x="3484444" y="2620654"/>
            <a:ext cx="831302" cy="654139"/>
          </a:xfrm>
          <a:prstGeom prst="rect">
            <a:avLst/>
          </a:prstGeom>
        </p:spPr>
      </p:pic>
      <p:pic>
        <p:nvPicPr>
          <p:cNvPr id="33" name="Image 32" descr="Une image contenant sphère, Caractère coloré, balle, rouge&#10;&#10;Description générée automatiquement">
            <a:extLst>
              <a:ext uri="{FF2B5EF4-FFF2-40B4-BE49-F238E27FC236}">
                <a16:creationId xmlns:a16="http://schemas.microsoft.com/office/drawing/2014/main" id="{8CAE1BEA-D184-0310-ED9F-0362D2F542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 rot="6867270">
            <a:off x="5817918" y="3828494"/>
            <a:ext cx="831302" cy="654139"/>
          </a:xfrm>
          <a:prstGeom prst="rect">
            <a:avLst/>
          </a:prstGeom>
        </p:spPr>
      </p:pic>
      <p:pic>
        <p:nvPicPr>
          <p:cNvPr id="1029" name="Picture 2" descr="Résultat de recherche d'images pour &quot;boule bleue png&quot;">
            <a:extLst>
              <a:ext uri="{FF2B5EF4-FFF2-40B4-BE49-F238E27FC236}">
                <a16:creationId xmlns:a16="http://schemas.microsoft.com/office/drawing/2014/main" id="{B2C4939C-065E-36A6-DD1C-0BFCA2D4A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954" y="292566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e 2"/>
          <p:cNvGrpSpPr/>
          <p:nvPr/>
        </p:nvGrpSpPr>
        <p:grpSpPr>
          <a:xfrm rot="9611748">
            <a:off x="6478147" y="2993851"/>
            <a:ext cx="822425" cy="694334"/>
            <a:chOff x="5947793" y="1866943"/>
            <a:chExt cx="822425" cy="694334"/>
          </a:xfrm>
        </p:grpSpPr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C7851676-A0C1-4A42-B01F-CDF252326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 rot="9128704">
              <a:off x="6292457" y="1866943"/>
              <a:ext cx="477761" cy="464328"/>
            </a:xfrm>
            <a:prstGeom prst="rect">
              <a:avLst/>
            </a:prstGeom>
          </p:spPr>
        </p:pic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02572492-03CD-4B56-8560-A91D472CC8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 rot="9128704">
              <a:off x="6032910" y="1891955"/>
              <a:ext cx="477761" cy="464328"/>
            </a:xfrm>
            <a:prstGeom prst="rect">
              <a:avLst/>
            </a:prstGeom>
          </p:spPr>
        </p:pic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E9EB4F48-A535-62EA-6C6B-D4B0034161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 rot="9128704">
              <a:off x="5947793" y="2096949"/>
              <a:ext cx="477761" cy="464328"/>
            </a:xfrm>
            <a:prstGeom prst="rect">
              <a:avLst/>
            </a:prstGeom>
          </p:spPr>
        </p:pic>
      </p:grpSp>
      <p:pic>
        <p:nvPicPr>
          <p:cNvPr id="20" name="Picture 2" descr="Résultat de recherche d'images pour &quot;boule bleue png&quot;">
            <a:extLst>
              <a:ext uri="{FF2B5EF4-FFF2-40B4-BE49-F238E27FC236}">
                <a16:creationId xmlns:a16="http://schemas.microsoft.com/office/drawing/2014/main" id="{C412592E-8927-D90D-FA59-76E5F5EAC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553" y="2949641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Groupe 43"/>
          <p:cNvGrpSpPr/>
          <p:nvPr/>
        </p:nvGrpSpPr>
        <p:grpSpPr>
          <a:xfrm>
            <a:off x="4321303" y="3768826"/>
            <a:ext cx="822425" cy="694334"/>
            <a:chOff x="5947793" y="1866943"/>
            <a:chExt cx="822425" cy="694334"/>
          </a:xfrm>
        </p:grpSpPr>
        <p:pic>
          <p:nvPicPr>
            <p:cNvPr id="45" name="Image 44">
              <a:extLst>
                <a:ext uri="{FF2B5EF4-FFF2-40B4-BE49-F238E27FC236}">
                  <a16:creationId xmlns:a16="http://schemas.microsoft.com/office/drawing/2014/main" id="{C7851676-A0C1-4A42-B01F-CDF252326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 rot="9128704">
              <a:off x="6292457" y="1866943"/>
              <a:ext cx="477761" cy="464328"/>
            </a:xfrm>
            <a:prstGeom prst="rect">
              <a:avLst/>
            </a:prstGeom>
          </p:spPr>
        </p:pic>
        <p:pic>
          <p:nvPicPr>
            <p:cNvPr id="46" name="Image 45">
              <a:extLst>
                <a:ext uri="{FF2B5EF4-FFF2-40B4-BE49-F238E27FC236}">
                  <a16:creationId xmlns:a16="http://schemas.microsoft.com/office/drawing/2014/main" id="{02572492-03CD-4B56-8560-A91D472CC8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 rot="9128704">
              <a:off x="6032910" y="1891955"/>
              <a:ext cx="477761" cy="464328"/>
            </a:xfrm>
            <a:prstGeom prst="rect">
              <a:avLst/>
            </a:prstGeom>
          </p:spPr>
        </p:pic>
        <p:pic>
          <p:nvPicPr>
            <p:cNvPr id="47" name="Image 46">
              <a:extLst>
                <a:ext uri="{FF2B5EF4-FFF2-40B4-BE49-F238E27FC236}">
                  <a16:creationId xmlns:a16="http://schemas.microsoft.com/office/drawing/2014/main" id="{E9EB4F48-A535-62EA-6C6B-D4B0034161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 rot="9128704">
              <a:off x="5947793" y="2096949"/>
              <a:ext cx="477761" cy="464328"/>
            </a:xfrm>
            <a:prstGeom prst="rect">
              <a:avLst/>
            </a:prstGeom>
          </p:spPr>
        </p:pic>
      </p:grpSp>
      <p:grpSp>
        <p:nvGrpSpPr>
          <p:cNvPr id="9" name="Groupe 8"/>
          <p:cNvGrpSpPr/>
          <p:nvPr/>
        </p:nvGrpSpPr>
        <p:grpSpPr>
          <a:xfrm rot="1550089">
            <a:off x="4873960" y="2955169"/>
            <a:ext cx="876463" cy="708365"/>
            <a:chOff x="7669055" y="2668503"/>
            <a:chExt cx="876463" cy="749406"/>
          </a:xfrm>
        </p:grpSpPr>
        <p:pic>
          <p:nvPicPr>
            <p:cNvPr id="49" name="Image 48" descr="Une image contenant sphère, Caractère coloré, objet astronomique, balle&#10;&#10;Description générée automatiquement">
              <a:extLst>
                <a:ext uri="{FF2B5EF4-FFF2-40B4-BE49-F238E27FC236}">
                  <a16:creationId xmlns:a16="http://schemas.microsoft.com/office/drawing/2014/main" id="{A9988D5B-0C83-489B-1B94-61420BDB7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 rot="9128704">
              <a:off x="7669055" y="2884708"/>
              <a:ext cx="548625" cy="533201"/>
            </a:xfrm>
            <a:prstGeom prst="rect">
              <a:avLst/>
            </a:prstGeom>
          </p:spPr>
        </p:pic>
        <p:pic>
          <p:nvPicPr>
            <p:cNvPr id="50" name="Picture 4" descr="Résultat de recherche d'images pour &quot;boule rouge png&quot;">
              <a:extLst>
                <a:ext uri="{FF2B5EF4-FFF2-40B4-BE49-F238E27FC236}">
                  <a16:creationId xmlns:a16="http://schemas.microsoft.com/office/drawing/2014/main" id="{48FBF660-A5C3-05EA-A5D1-F31172FAF2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hq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5835" y="2668503"/>
              <a:ext cx="599683" cy="647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" name="Groupe 62"/>
          <p:cNvGrpSpPr/>
          <p:nvPr/>
        </p:nvGrpSpPr>
        <p:grpSpPr>
          <a:xfrm rot="4332438">
            <a:off x="4902871" y="2867203"/>
            <a:ext cx="876463" cy="708365"/>
            <a:chOff x="7669055" y="2668503"/>
            <a:chExt cx="876463" cy="749406"/>
          </a:xfrm>
        </p:grpSpPr>
        <p:pic>
          <p:nvPicPr>
            <p:cNvPr id="64" name="Image 63" descr="Une image contenant sphère, Caractère coloré, objet astronomique, balle&#10;&#10;Description générée automatiquement">
              <a:extLst>
                <a:ext uri="{FF2B5EF4-FFF2-40B4-BE49-F238E27FC236}">
                  <a16:creationId xmlns:a16="http://schemas.microsoft.com/office/drawing/2014/main" id="{A9988D5B-0C83-489B-1B94-61420BDB7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 rot="9128704">
              <a:off x="7669055" y="2884708"/>
              <a:ext cx="548625" cy="533201"/>
            </a:xfrm>
            <a:prstGeom prst="rect">
              <a:avLst/>
            </a:prstGeom>
          </p:spPr>
        </p:pic>
        <p:pic>
          <p:nvPicPr>
            <p:cNvPr id="65" name="Picture 4" descr="Résultat de recherche d'images pour &quot;boule rouge png&quot;">
              <a:extLst>
                <a:ext uri="{FF2B5EF4-FFF2-40B4-BE49-F238E27FC236}">
                  <a16:creationId xmlns:a16="http://schemas.microsoft.com/office/drawing/2014/main" id="{48FBF660-A5C3-05EA-A5D1-F31172FAF2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5835" y="2668503"/>
              <a:ext cx="599683" cy="647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6" name="Groupe 65"/>
          <p:cNvGrpSpPr/>
          <p:nvPr/>
        </p:nvGrpSpPr>
        <p:grpSpPr>
          <a:xfrm>
            <a:off x="4829496" y="2858342"/>
            <a:ext cx="876463" cy="708365"/>
            <a:chOff x="7669055" y="2668503"/>
            <a:chExt cx="876463" cy="749406"/>
          </a:xfrm>
        </p:grpSpPr>
        <p:pic>
          <p:nvPicPr>
            <p:cNvPr id="67" name="Image 66" descr="Une image contenant sphère, Caractère coloré, objet astronomique, balle&#10;&#10;Description générée automatiquement">
              <a:extLst>
                <a:ext uri="{FF2B5EF4-FFF2-40B4-BE49-F238E27FC236}">
                  <a16:creationId xmlns:a16="http://schemas.microsoft.com/office/drawing/2014/main" id="{A9988D5B-0C83-489B-1B94-61420BDB7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 rot="9128704">
              <a:off x="7669055" y="2884708"/>
              <a:ext cx="548625" cy="533201"/>
            </a:xfrm>
            <a:prstGeom prst="rect">
              <a:avLst/>
            </a:prstGeom>
          </p:spPr>
        </p:pic>
        <p:pic>
          <p:nvPicPr>
            <p:cNvPr id="68" name="Picture 4" descr="Résultat de recherche d'images pour &quot;boule rouge png&quot;">
              <a:extLst>
                <a:ext uri="{FF2B5EF4-FFF2-40B4-BE49-F238E27FC236}">
                  <a16:creationId xmlns:a16="http://schemas.microsoft.com/office/drawing/2014/main" id="{48FBF660-A5C3-05EA-A5D1-F31172FAF2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5835" y="2668503"/>
              <a:ext cx="599683" cy="647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Groupe 68"/>
          <p:cNvGrpSpPr/>
          <p:nvPr/>
        </p:nvGrpSpPr>
        <p:grpSpPr>
          <a:xfrm rot="2817403">
            <a:off x="4889766" y="2882506"/>
            <a:ext cx="876463" cy="708365"/>
            <a:chOff x="7669055" y="2668503"/>
            <a:chExt cx="876463" cy="749406"/>
          </a:xfrm>
        </p:grpSpPr>
        <p:pic>
          <p:nvPicPr>
            <p:cNvPr id="70" name="Image 69" descr="Une image contenant sphère, Caractère coloré, objet astronomique, balle&#10;&#10;Description générée automatiquement">
              <a:extLst>
                <a:ext uri="{FF2B5EF4-FFF2-40B4-BE49-F238E27FC236}">
                  <a16:creationId xmlns:a16="http://schemas.microsoft.com/office/drawing/2014/main" id="{A9988D5B-0C83-489B-1B94-61420BDB7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 rot="9128704">
              <a:off x="7669055" y="2884708"/>
              <a:ext cx="548625" cy="533201"/>
            </a:xfrm>
            <a:prstGeom prst="rect">
              <a:avLst/>
            </a:prstGeom>
          </p:spPr>
        </p:pic>
        <p:pic>
          <p:nvPicPr>
            <p:cNvPr id="71" name="Picture 4" descr="Résultat de recherche d'images pour &quot;boule rouge png&quot;">
              <a:extLst>
                <a:ext uri="{FF2B5EF4-FFF2-40B4-BE49-F238E27FC236}">
                  <a16:creationId xmlns:a16="http://schemas.microsoft.com/office/drawing/2014/main" id="{48FBF660-A5C3-05EA-A5D1-F31172FAF2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5835" y="2668503"/>
              <a:ext cx="599683" cy="647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2" name="Groupe 71"/>
          <p:cNvGrpSpPr/>
          <p:nvPr/>
        </p:nvGrpSpPr>
        <p:grpSpPr>
          <a:xfrm>
            <a:off x="4892487" y="2855607"/>
            <a:ext cx="876463" cy="708365"/>
            <a:chOff x="7669055" y="2668503"/>
            <a:chExt cx="876463" cy="749406"/>
          </a:xfrm>
        </p:grpSpPr>
        <p:pic>
          <p:nvPicPr>
            <p:cNvPr id="73" name="Image 72" descr="Une image contenant sphère, Caractère coloré, objet astronomique, balle&#10;&#10;Description générée automatiquement">
              <a:extLst>
                <a:ext uri="{FF2B5EF4-FFF2-40B4-BE49-F238E27FC236}">
                  <a16:creationId xmlns:a16="http://schemas.microsoft.com/office/drawing/2014/main" id="{A9988D5B-0C83-489B-1B94-61420BDB7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 rot="9128704">
              <a:off x="7669055" y="2884708"/>
              <a:ext cx="548625" cy="533201"/>
            </a:xfrm>
            <a:prstGeom prst="rect">
              <a:avLst/>
            </a:prstGeom>
          </p:spPr>
        </p:pic>
        <p:pic>
          <p:nvPicPr>
            <p:cNvPr id="74" name="Picture 4" descr="Résultat de recherche d'images pour &quot;boule rouge png&quot;">
              <a:extLst>
                <a:ext uri="{FF2B5EF4-FFF2-40B4-BE49-F238E27FC236}">
                  <a16:creationId xmlns:a16="http://schemas.microsoft.com/office/drawing/2014/main" id="{48FBF660-A5C3-05EA-A5D1-F31172FAF2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5835" y="2668503"/>
              <a:ext cx="599683" cy="647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5" name="Groupe 74"/>
          <p:cNvGrpSpPr/>
          <p:nvPr/>
        </p:nvGrpSpPr>
        <p:grpSpPr>
          <a:xfrm rot="6881284">
            <a:off x="4858151" y="2955577"/>
            <a:ext cx="876463" cy="708368"/>
            <a:chOff x="7669055" y="2668500"/>
            <a:chExt cx="876463" cy="749409"/>
          </a:xfrm>
        </p:grpSpPr>
        <p:pic>
          <p:nvPicPr>
            <p:cNvPr id="76" name="Image 75" descr="Une image contenant sphère, Caractère coloré, objet astronomique, balle&#10;&#10;Description générée automatiquement">
              <a:extLst>
                <a:ext uri="{FF2B5EF4-FFF2-40B4-BE49-F238E27FC236}">
                  <a16:creationId xmlns:a16="http://schemas.microsoft.com/office/drawing/2014/main" id="{A9988D5B-0C83-489B-1B94-61420BDB7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 rot="9128704">
              <a:off x="7669055" y="2884708"/>
              <a:ext cx="548625" cy="533201"/>
            </a:xfrm>
            <a:prstGeom prst="rect">
              <a:avLst/>
            </a:prstGeom>
          </p:spPr>
        </p:pic>
        <p:pic>
          <p:nvPicPr>
            <p:cNvPr id="77" name="Picture 4" descr="Résultat de recherche d'images pour &quot;boule rouge png&quot;">
              <a:extLst>
                <a:ext uri="{FF2B5EF4-FFF2-40B4-BE49-F238E27FC236}">
                  <a16:creationId xmlns:a16="http://schemas.microsoft.com/office/drawing/2014/main" id="{48FBF660-A5C3-05EA-A5D1-F31172FAF2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5835" y="2668500"/>
              <a:ext cx="599683" cy="647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37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6 0.00255 L 0.10547 0.0562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9" y="26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11111E-6 L -0.00104 0.11898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594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-0.11132 -0.0127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3" y="-64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48148E-6 L -0.06185 -0.1199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9" y="-599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11022E-16 L 0.06445 -0.10532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6" y="-527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44444E-6 L 0.12565 0.25486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76" y="1273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8.33333E-7 0.25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16511 0.01551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55" y="76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111E-6 L 0.15039 -0.23449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13" y="-1173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07407E-6 L -0.047 -0.17963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7" y="-898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-0.12487 -0.08264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-4144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22222E-6 L -0.12448 0.07431 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24" y="3704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48148E-6 L -0.09466 0.19792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40" y="9884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0698 -0.25116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-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ZoneTexte 50">
            <a:extLst>
              <a:ext uri="{FF2B5EF4-FFF2-40B4-BE49-F238E27FC236}">
                <a16:creationId xmlns:a16="http://schemas.microsoft.com/office/drawing/2014/main" id="{577A6270-DE0F-42F0-B0A5-F49EAE874124}"/>
              </a:ext>
            </a:extLst>
          </p:cNvPr>
          <p:cNvSpPr txBox="1"/>
          <p:nvPr/>
        </p:nvSpPr>
        <p:spPr>
          <a:xfrm>
            <a:off x="2076200" y="5989717"/>
            <a:ext cx="7964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3           +   2</a:t>
            </a:r>
            <a:r>
              <a:rPr lang="fr-FR" sz="4800" dirty="0" smtClean="0"/>
              <a:t>         →  </a:t>
            </a:r>
            <a:r>
              <a:rPr lang="fr-FR" sz="3600" dirty="0"/>
              <a:t>6</a:t>
            </a:r>
            <a:r>
              <a:rPr lang="fr-FR" sz="2400" dirty="0"/>
              <a:t>    	   </a:t>
            </a:r>
            <a:r>
              <a:rPr lang="fr-FR" sz="4000" dirty="0" smtClean="0"/>
              <a:t> </a:t>
            </a:r>
            <a:r>
              <a:rPr lang="fr-FR" sz="4000" dirty="0"/>
              <a:t>+</a:t>
            </a:r>
            <a:r>
              <a:rPr lang="fr-FR" sz="2400" dirty="0"/>
              <a:t>   </a:t>
            </a:r>
            <a:r>
              <a:rPr lang="fr-FR" sz="3600" dirty="0" smtClean="0"/>
              <a:t>3</a:t>
            </a:r>
            <a:r>
              <a:rPr lang="fr-FR" sz="2400" dirty="0"/>
              <a:t>	</a:t>
            </a:r>
          </a:p>
        </p:txBody>
      </p:sp>
      <p:pic>
        <p:nvPicPr>
          <p:cNvPr id="52" name="Image 51">
            <a:extLst>
              <a:ext uri="{FF2B5EF4-FFF2-40B4-BE49-F238E27FC236}">
                <a16:creationId xmlns:a16="http://schemas.microsoft.com/office/drawing/2014/main" id="{71B06D97-FB59-488B-A186-1EE6B6475E5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 rot="14373403">
            <a:off x="2559449" y="6136205"/>
            <a:ext cx="831302" cy="654139"/>
          </a:xfrm>
          <a:prstGeom prst="rect">
            <a:avLst/>
          </a:prstGeom>
        </p:spPr>
      </p:pic>
      <p:grpSp>
        <p:nvGrpSpPr>
          <p:cNvPr id="53" name="Groupe 52">
            <a:extLst>
              <a:ext uri="{FF2B5EF4-FFF2-40B4-BE49-F238E27FC236}">
                <a16:creationId xmlns:a16="http://schemas.microsoft.com/office/drawing/2014/main" id="{C57492A8-C28B-4205-A740-D24C232CB7C6}"/>
              </a:ext>
            </a:extLst>
          </p:cNvPr>
          <p:cNvGrpSpPr/>
          <p:nvPr/>
        </p:nvGrpSpPr>
        <p:grpSpPr>
          <a:xfrm rot="9128704">
            <a:off x="4666939" y="6043225"/>
            <a:ext cx="836082" cy="723981"/>
            <a:chOff x="7975348" y="2862164"/>
            <a:chExt cx="1667181" cy="1485413"/>
          </a:xfrm>
        </p:grpSpPr>
        <p:pic>
          <p:nvPicPr>
            <p:cNvPr id="54" name="Image 53">
              <a:extLst>
                <a:ext uri="{FF2B5EF4-FFF2-40B4-BE49-F238E27FC236}">
                  <a16:creationId xmlns:a16="http://schemas.microsoft.com/office/drawing/2014/main" id="{1D163ED2-A446-46E0-AB16-18634AD407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55" name="Image 54">
              <a:extLst>
                <a:ext uri="{FF2B5EF4-FFF2-40B4-BE49-F238E27FC236}">
                  <a16:creationId xmlns:a16="http://schemas.microsoft.com/office/drawing/2014/main" id="{5FAA9664-51FF-4CF3-94C3-DB6B325F2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id="{74991925-B188-493F-A275-46635A9BA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pic>
        <p:nvPicPr>
          <p:cNvPr id="57" name="Picture 2" descr="Résultat de recherche d'images pour &quot;boule bleue png&quot;">
            <a:extLst>
              <a:ext uri="{FF2B5EF4-FFF2-40B4-BE49-F238E27FC236}">
                <a16:creationId xmlns:a16="http://schemas.microsoft.com/office/drawing/2014/main" id="{65A1FFCF-1D3E-419A-A8F3-A431C5A7E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236" y="6193274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8" name="Groupe 57">
            <a:extLst>
              <a:ext uri="{FF2B5EF4-FFF2-40B4-BE49-F238E27FC236}">
                <a16:creationId xmlns:a16="http://schemas.microsoft.com/office/drawing/2014/main" id="{DDB94827-841E-41F8-BDB9-DD352675528D}"/>
              </a:ext>
            </a:extLst>
          </p:cNvPr>
          <p:cNvGrpSpPr/>
          <p:nvPr/>
        </p:nvGrpSpPr>
        <p:grpSpPr>
          <a:xfrm>
            <a:off x="6958051" y="6053492"/>
            <a:ext cx="797693" cy="700904"/>
            <a:chOff x="2744369" y="2703443"/>
            <a:chExt cx="797693" cy="700904"/>
          </a:xfrm>
        </p:grpSpPr>
        <p:pic>
          <p:nvPicPr>
            <p:cNvPr id="59" name="Image 58">
              <a:extLst>
                <a:ext uri="{FF2B5EF4-FFF2-40B4-BE49-F238E27FC236}">
                  <a16:creationId xmlns:a16="http://schemas.microsoft.com/office/drawing/2014/main" id="{CAB4C797-F77C-4EA6-B185-A4AD03E84BD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tretch>
              <a:fillRect/>
            </a:stretch>
          </p:blipFill>
          <p:spPr>
            <a:xfrm rot="9128704">
              <a:off x="2744369" y="2900347"/>
              <a:ext cx="518581" cy="504000"/>
            </a:xfrm>
            <a:prstGeom prst="rect">
              <a:avLst/>
            </a:prstGeom>
          </p:spPr>
        </p:pic>
        <p:pic>
          <p:nvPicPr>
            <p:cNvPr id="60" name="Picture 4" descr="Résultat de recherche d'images pour &quot;boule rouge png&quot;">
              <a:extLst>
                <a:ext uri="{FF2B5EF4-FFF2-40B4-BE49-F238E27FC236}">
                  <a16:creationId xmlns:a16="http://schemas.microsoft.com/office/drawing/2014/main" id="{C173DBDB-3EB0-4116-9426-8B978D6362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hq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5222" y="2703443"/>
              <a:ext cx="566840" cy="61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8" name="Titre 1">
            <a:extLst>
              <a:ext uri="{FF2B5EF4-FFF2-40B4-BE49-F238E27FC236}">
                <a16:creationId xmlns:a16="http://schemas.microsoft.com/office/drawing/2014/main" id="{A3759A84-BC58-41FD-9145-CEA171B4884B}"/>
              </a:ext>
            </a:extLst>
          </p:cNvPr>
          <p:cNvSpPr txBox="1">
            <a:spLocks/>
          </p:cNvSpPr>
          <p:nvPr/>
        </p:nvSpPr>
        <p:spPr>
          <a:xfrm>
            <a:off x="58528" y="509126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fr-FR" sz="4000" dirty="0" smtClean="0">
                <a:latin typeface="+mn-lt"/>
              </a:rPr>
              <a:t>Elle est modélisée par l’équation de réaction:</a:t>
            </a:r>
            <a:endParaRPr lang="fr-FR" sz="4000" dirty="0">
              <a:latin typeface="+mn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2526" y="1178889"/>
            <a:ext cx="4619698" cy="288243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41692" y="520260"/>
            <a:ext cx="4406011" cy="423997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3759A84-BC58-41FD-9145-CEA171B48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24" y="-209359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4000" dirty="0">
                <a:latin typeface="+mn-lt"/>
              </a:rPr>
              <a:t>On considère la </a:t>
            </a:r>
            <a:r>
              <a:rPr lang="fr-FR" sz="4000" dirty="0" smtClean="0">
                <a:latin typeface="+mn-lt"/>
              </a:rPr>
              <a:t>transformation </a:t>
            </a:r>
            <a:r>
              <a:rPr lang="fr-FR" sz="4000" dirty="0">
                <a:latin typeface="+mn-lt"/>
              </a:rPr>
              <a:t>suivante :</a:t>
            </a:r>
          </a:p>
        </p:txBody>
      </p:sp>
      <p:sp>
        <p:nvSpPr>
          <p:cNvPr id="7" name="Ellipse 6"/>
          <p:cNvSpPr/>
          <p:nvPr/>
        </p:nvSpPr>
        <p:spPr>
          <a:xfrm>
            <a:off x="685800" y="1116204"/>
            <a:ext cx="4630528" cy="312661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29173" y="3971398"/>
            <a:ext cx="1684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état initial</a:t>
            </a:r>
            <a:endParaRPr lang="fr-FR" sz="2400" b="1" dirty="0"/>
          </a:p>
        </p:txBody>
      </p:sp>
      <p:sp>
        <p:nvSpPr>
          <p:cNvPr id="61" name="Ellipse 60"/>
          <p:cNvSpPr/>
          <p:nvPr/>
        </p:nvSpPr>
        <p:spPr>
          <a:xfrm>
            <a:off x="6702552" y="594359"/>
            <a:ext cx="5257800" cy="4225525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6718365" y="4366461"/>
            <a:ext cx="1684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état final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17996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associée">
            <a:extLst>
              <a:ext uri="{FF2B5EF4-FFF2-40B4-BE49-F238E27FC236}">
                <a16:creationId xmlns:a16="http://schemas.microsoft.com/office/drawing/2014/main" id="{20EB20DF-3FF0-4E43-BF20-C6DF864B1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2819" y="278706"/>
            <a:ext cx="2787777" cy="406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580F314-6F5D-4432-B145-F61C2DD3C5BF}"/>
              </a:ext>
            </a:extLst>
          </p:cNvPr>
          <p:cNvSpPr txBox="1"/>
          <p:nvPr/>
        </p:nvSpPr>
        <p:spPr>
          <a:xfrm>
            <a:off x="545651" y="2816352"/>
            <a:ext cx="9433905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800" dirty="0">
                <a:sym typeface="Wingdings" panose="05000000000000000000" pitchFamily="2" charset="2"/>
              </a:rPr>
              <a:t>Par soucis de simplification (modélisation) les produits qui se forment et les molécules de solvant n'apparaissent pas. 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98960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Image associée">
            <a:extLst>
              <a:ext uri="{FF2B5EF4-FFF2-40B4-BE49-F238E27FC236}">
                <a16:creationId xmlns:a16="http://schemas.microsoft.com/office/drawing/2014/main" id="{09DEB6A7-BA66-4C33-8C20-D85AAE95D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81" y="621806"/>
            <a:ext cx="4897461" cy="580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e 24">
            <a:extLst>
              <a:ext uri="{FF2B5EF4-FFF2-40B4-BE49-F238E27FC236}">
                <a16:creationId xmlns:a16="http://schemas.microsoft.com/office/drawing/2014/main" id="{1528369C-CB04-4F0C-9B51-23F01A1A50E4}"/>
              </a:ext>
            </a:extLst>
          </p:cNvPr>
          <p:cNvGrpSpPr/>
          <p:nvPr/>
        </p:nvGrpSpPr>
        <p:grpSpPr>
          <a:xfrm>
            <a:off x="3226730" y="4713624"/>
            <a:ext cx="812574" cy="744926"/>
            <a:chOff x="7975348" y="2862164"/>
            <a:chExt cx="1667181" cy="1485413"/>
          </a:xfrm>
        </p:grpSpPr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ACB09428-DC3A-4F87-A953-6A902C8D09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1787B3C9-AAB5-4EFE-A43B-68E1BAE75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8F5A8013-3305-4A75-A21E-4E79C4DFD8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B790FC42-B106-44F9-A006-A47722250304}"/>
              </a:ext>
            </a:extLst>
          </p:cNvPr>
          <p:cNvGrpSpPr/>
          <p:nvPr/>
        </p:nvGrpSpPr>
        <p:grpSpPr>
          <a:xfrm rot="15969949">
            <a:off x="2063113" y="4797690"/>
            <a:ext cx="836082" cy="723981"/>
            <a:chOff x="7975348" y="2862164"/>
            <a:chExt cx="1667181" cy="1485413"/>
          </a:xfrm>
        </p:grpSpPr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FB0D4995-995C-4FB4-8E58-1AB53ADFE4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id="{8A3A8295-AB48-4D9D-AC38-9A795EAE8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34" name="Image 33">
              <a:extLst>
                <a:ext uri="{FF2B5EF4-FFF2-40B4-BE49-F238E27FC236}">
                  <a16:creationId xmlns:a16="http://schemas.microsoft.com/office/drawing/2014/main" id="{C7A61A85-A072-4BFA-817E-79B363684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304A3AF6-EA09-4FE4-A66D-AECDB9BAAF87}"/>
              </a:ext>
            </a:extLst>
          </p:cNvPr>
          <p:cNvGrpSpPr/>
          <p:nvPr/>
        </p:nvGrpSpPr>
        <p:grpSpPr>
          <a:xfrm rot="18784151">
            <a:off x="3426765" y="4280367"/>
            <a:ext cx="812574" cy="744926"/>
            <a:chOff x="7975348" y="2862164"/>
            <a:chExt cx="1667181" cy="1485413"/>
          </a:xfrm>
        </p:grpSpPr>
        <p:pic>
          <p:nvPicPr>
            <p:cNvPr id="36" name="Image 35">
              <a:extLst>
                <a:ext uri="{FF2B5EF4-FFF2-40B4-BE49-F238E27FC236}">
                  <a16:creationId xmlns:a16="http://schemas.microsoft.com/office/drawing/2014/main" id="{3482E84A-E1D1-4A9D-B27C-DB2004F4C2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0641176A-1764-4603-8897-3925EB2195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BEEF518A-8A8A-4F90-AB20-08A27DDE1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17F24AC1-01F8-4B25-B085-3BAE87D097EB}"/>
              </a:ext>
            </a:extLst>
          </p:cNvPr>
          <p:cNvGrpSpPr/>
          <p:nvPr/>
        </p:nvGrpSpPr>
        <p:grpSpPr>
          <a:xfrm rot="7789370">
            <a:off x="3314135" y="5270613"/>
            <a:ext cx="836082" cy="723981"/>
            <a:chOff x="7975348" y="2862164"/>
            <a:chExt cx="1667181" cy="1485413"/>
          </a:xfrm>
        </p:grpSpPr>
        <p:pic>
          <p:nvPicPr>
            <p:cNvPr id="40" name="Image 39">
              <a:extLst>
                <a:ext uri="{FF2B5EF4-FFF2-40B4-BE49-F238E27FC236}">
                  <a16:creationId xmlns:a16="http://schemas.microsoft.com/office/drawing/2014/main" id="{3F3C82E6-B3AD-472F-883B-48501E1577C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41" name="Image 40">
              <a:extLst>
                <a:ext uri="{FF2B5EF4-FFF2-40B4-BE49-F238E27FC236}">
                  <a16:creationId xmlns:a16="http://schemas.microsoft.com/office/drawing/2014/main" id="{868CCBE4-F92B-4AA6-B3DD-56CE7116F48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42" name="Image 41">
              <a:extLst>
                <a:ext uri="{FF2B5EF4-FFF2-40B4-BE49-F238E27FC236}">
                  <a16:creationId xmlns:a16="http://schemas.microsoft.com/office/drawing/2014/main" id="{629367D6-83B8-4E81-BDAD-AA2AB2498E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FA5CE88D-F5F0-4BCA-A101-A84B064B9903}"/>
              </a:ext>
            </a:extLst>
          </p:cNvPr>
          <p:cNvGrpSpPr/>
          <p:nvPr/>
        </p:nvGrpSpPr>
        <p:grpSpPr>
          <a:xfrm>
            <a:off x="2601211" y="4611335"/>
            <a:ext cx="812574" cy="744926"/>
            <a:chOff x="7975348" y="2862164"/>
            <a:chExt cx="1667181" cy="1485413"/>
          </a:xfrm>
        </p:grpSpPr>
        <p:pic>
          <p:nvPicPr>
            <p:cNvPr id="26" name="Image 25">
              <a:extLst>
                <a:ext uri="{FF2B5EF4-FFF2-40B4-BE49-F238E27FC236}">
                  <a16:creationId xmlns:a16="http://schemas.microsoft.com/office/drawing/2014/main" id="{73AEB1B3-CB4B-444D-8A50-05573E2076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id="{FB95B96A-BAD5-4D1B-A484-0A5B1335AA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E9D0C378-D4E8-4383-BF9B-E9EB50A0F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EF8B49F4-18D5-42D6-8BF9-B1780358FF87}"/>
              </a:ext>
            </a:extLst>
          </p:cNvPr>
          <p:cNvGrpSpPr/>
          <p:nvPr/>
        </p:nvGrpSpPr>
        <p:grpSpPr>
          <a:xfrm rot="15969949">
            <a:off x="2268777" y="5057332"/>
            <a:ext cx="836082" cy="723981"/>
            <a:chOff x="7975348" y="2862164"/>
            <a:chExt cx="1667181" cy="1485413"/>
          </a:xfrm>
        </p:grpSpPr>
        <p:pic>
          <p:nvPicPr>
            <p:cNvPr id="44" name="Image 43">
              <a:extLst>
                <a:ext uri="{FF2B5EF4-FFF2-40B4-BE49-F238E27FC236}">
                  <a16:creationId xmlns:a16="http://schemas.microsoft.com/office/drawing/2014/main" id="{48220944-0348-412E-97A6-03DF81891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45" name="Image 44">
              <a:extLst>
                <a:ext uri="{FF2B5EF4-FFF2-40B4-BE49-F238E27FC236}">
                  <a16:creationId xmlns:a16="http://schemas.microsoft.com/office/drawing/2014/main" id="{955DD217-A492-4B8E-8F64-618169184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46" name="Image 45">
              <a:extLst>
                <a:ext uri="{FF2B5EF4-FFF2-40B4-BE49-F238E27FC236}">
                  <a16:creationId xmlns:a16="http://schemas.microsoft.com/office/drawing/2014/main" id="{3907A777-E348-4939-9017-96E79731FC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C4672451-2EB0-48F9-BAB8-DDE41C7B31A7}"/>
              </a:ext>
            </a:extLst>
          </p:cNvPr>
          <p:cNvGrpSpPr/>
          <p:nvPr/>
        </p:nvGrpSpPr>
        <p:grpSpPr>
          <a:xfrm rot="18784151">
            <a:off x="3427409" y="4624886"/>
            <a:ext cx="812574" cy="744926"/>
            <a:chOff x="7975348" y="2862164"/>
            <a:chExt cx="1667181" cy="1485413"/>
          </a:xfrm>
        </p:grpSpPr>
        <p:pic>
          <p:nvPicPr>
            <p:cNvPr id="48" name="Image 47">
              <a:extLst>
                <a:ext uri="{FF2B5EF4-FFF2-40B4-BE49-F238E27FC236}">
                  <a16:creationId xmlns:a16="http://schemas.microsoft.com/office/drawing/2014/main" id="{7F068C08-0789-4D7D-AA29-BEA25F437D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49" name="Image 48">
              <a:extLst>
                <a:ext uri="{FF2B5EF4-FFF2-40B4-BE49-F238E27FC236}">
                  <a16:creationId xmlns:a16="http://schemas.microsoft.com/office/drawing/2014/main" id="{D05F293B-52CD-41E3-BE73-CEC193832D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50" name="Image 49">
              <a:extLst>
                <a:ext uri="{FF2B5EF4-FFF2-40B4-BE49-F238E27FC236}">
                  <a16:creationId xmlns:a16="http://schemas.microsoft.com/office/drawing/2014/main" id="{4DBE2DA2-77C7-45B3-A87F-C48C1AAD69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55582662-F48A-43A5-986C-9F2F20ECA644}"/>
              </a:ext>
            </a:extLst>
          </p:cNvPr>
          <p:cNvGrpSpPr/>
          <p:nvPr/>
        </p:nvGrpSpPr>
        <p:grpSpPr>
          <a:xfrm rot="7789370">
            <a:off x="2960642" y="5326734"/>
            <a:ext cx="836082" cy="723981"/>
            <a:chOff x="7975348" y="2862164"/>
            <a:chExt cx="1667181" cy="1485413"/>
          </a:xfrm>
        </p:grpSpPr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DD894C8C-0A86-46DA-B027-6CEB625DB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53" name="Image 52">
              <a:extLst>
                <a:ext uri="{FF2B5EF4-FFF2-40B4-BE49-F238E27FC236}">
                  <a16:creationId xmlns:a16="http://schemas.microsoft.com/office/drawing/2014/main" id="{67C621BB-4DC6-4DA5-8784-C059212E29C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54" name="Image 53">
              <a:extLst>
                <a:ext uri="{FF2B5EF4-FFF2-40B4-BE49-F238E27FC236}">
                  <a16:creationId xmlns:a16="http://schemas.microsoft.com/office/drawing/2014/main" id="{8BF115B3-5778-4052-A1CA-0B54B86BBF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BEC6D1EA-E397-48F4-A680-7A650960E09F}"/>
              </a:ext>
            </a:extLst>
          </p:cNvPr>
          <p:cNvGrpSpPr/>
          <p:nvPr/>
        </p:nvGrpSpPr>
        <p:grpSpPr>
          <a:xfrm>
            <a:off x="2881939" y="4975965"/>
            <a:ext cx="812574" cy="744926"/>
            <a:chOff x="7975348" y="2862164"/>
            <a:chExt cx="1667181" cy="1485413"/>
          </a:xfrm>
        </p:grpSpPr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id="{4AC1BB74-1516-49D6-9A3F-63077495D5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B5FEE69B-1516-4831-AA86-447C12E857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58" name="Image 57">
              <a:extLst>
                <a:ext uri="{FF2B5EF4-FFF2-40B4-BE49-F238E27FC236}">
                  <a16:creationId xmlns:a16="http://schemas.microsoft.com/office/drawing/2014/main" id="{DF0BDE51-0CC4-4575-B3B9-1A763CA371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CCC708A2-387F-4E1C-B8FF-FD0454917A1C}"/>
              </a:ext>
            </a:extLst>
          </p:cNvPr>
          <p:cNvGrpSpPr/>
          <p:nvPr/>
        </p:nvGrpSpPr>
        <p:grpSpPr>
          <a:xfrm rot="15969949">
            <a:off x="3513219" y="5189035"/>
            <a:ext cx="836082" cy="723981"/>
            <a:chOff x="7975348" y="2862164"/>
            <a:chExt cx="1667181" cy="1485413"/>
          </a:xfrm>
        </p:grpSpPr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DD59F5CC-3B0D-425B-96F8-46DEE65522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61" name="Image 60">
              <a:extLst>
                <a:ext uri="{FF2B5EF4-FFF2-40B4-BE49-F238E27FC236}">
                  <a16:creationId xmlns:a16="http://schemas.microsoft.com/office/drawing/2014/main" id="{FB26C890-A78C-425C-BFD2-BA63C6DD7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62" name="Image 61">
              <a:extLst>
                <a:ext uri="{FF2B5EF4-FFF2-40B4-BE49-F238E27FC236}">
                  <a16:creationId xmlns:a16="http://schemas.microsoft.com/office/drawing/2014/main" id="{E2738E44-5398-47E5-BEBF-8AAB6FA10D2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940865EF-3A26-48AE-8BD2-D6FD9674F151}"/>
              </a:ext>
            </a:extLst>
          </p:cNvPr>
          <p:cNvGrpSpPr/>
          <p:nvPr/>
        </p:nvGrpSpPr>
        <p:grpSpPr>
          <a:xfrm rot="18784151">
            <a:off x="1623471" y="4427150"/>
            <a:ext cx="812574" cy="744926"/>
            <a:chOff x="7975348" y="2862164"/>
            <a:chExt cx="1667181" cy="1485413"/>
          </a:xfrm>
        </p:grpSpPr>
        <p:pic>
          <p:nvPicPr>
            <p:cNvPr id="64" name="Image 63">
              <a:extLst>
                <a:ext uri="{FF2B5EF4-FFF2-40B4-BE49-F238E27FC236}">
                  <a16:creationId xmlns:a16="http://schemas.microsoft.com/office/drawing/2014/main" id="{3BBDDB3E-72A4-414B-86C1-FD72CBD26D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65" name="Image 64">
              <a:extLst>
                <a:ext uri="{FF2B5EF4-FFF2-40B4-BE49-F238E27FC236}">
                  <a16:creationId xmlns:a16="http://schemas.microsoft.com/office/drawing/2014/main" id="{C9FB516A-E79C-4DAC-9344-058EFA4A0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66" name="Image 65">
              <a:extLst>
                <a:ext uri="{FF2B5EF4-FFF2-40B4-BE49-F238E27FC236}">
                  <a16:creationId xmlns:a16="http://schemas.microsoft.com/office/drawing/2014/main" id="{097EA30A-B072-4284-8F99-49C3E7776B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3D2C82A8-D6F2-4384-AB0A-A70455392649}"/>
              </a:ext>
            </a:extLst>
          </p:cNvPr>
          <p:cNvGrpSpPr/>
          <p:nvPr/>
        </p:nvGrpSpPr>
        <p:grpSpPr>
          <a:xfrm rot="7789370">
            <a:off x="2495772" y="5362346"/>
            <a:ext cx="836082" cy="723981"/>
            <a:chOff x="7975348" y="2862164"/>
            <a:chExt cx="1667181" cy="1485413"/>
          </a:xfrm>
        </p:grpSpPr>
        <p:pic>
          <p:nvPicPr>
            <p:cNvPr id="68" name="Image 67">
              <a:extLst>
                <a:ext uri="{FF2B5EF4-FFF2-40B4-BE49-F238E27FC236}">
                  <a16:creationId xmlns:a16="http://schemas.microsoft.com/office/drawing/2014/main" id="{96BFE111-1524-4762-8754-52883B331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69" name="Image 68">
              <a:extLst>
                <a:ext uri="{FF2B5EF4-FFF2-40B4-BE49-F238E27FC236}">
                  <a16:creationId xmlns:a16="http://schemas.microsoft.com/office/drawing/2014/main" id="{1D19D2D2-5EE6-44DA-88FB-2A56A3222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70" name="Image 69">
              <a:extLst>
                <a:ext uri="{FF2B5EF4-FFF2-40B4-BE49-F238E27FC236}">
                  <a16:creationId xmlns:a16="http://schemas.microsoft.com/office/drawing/2014/main" id="{FAB20E25-0AAC-46B3-AC99-894726C9F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0EFC7F90-6E30-4677-A7B6-6225E0E9701A}"/>
              </a:ext>
            </a:extLst>
          </p:cNvPr>
          <p:cNvGrpSpPr/>
          <p:nvPr/>
        </p:nvGrpSpPr>
        <p:grpSpPr>
          <a:xfrm>
            <a:off x="3462349" y="5147876"/>
            <a:ext cx="812574" cy="744926"/>
            <a:chOff x="7975348" y="2862164"/>
            <a:chExt cx="1667181" cy="1485413"/>
          </a:xfrm>
        </p:grpSpPr>
        <p:pic>
          <p:nvPicPr>
            <p:cNvPr id="72" name="Image 71">
              <a:extLst>
                <a:ext uri="{FF2B5EF4-FFF2-40B4-BE49-F238E27FC236}">
                  <a16:creationId xmlns:a16="http://schemas.microsoft.com/office/drawing/2014/main" id="{453CDE18-3EEA-4203-A649-586504009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73" name="Image 72">
              <a:extLst>
                <a:ext uri="{FF2B5EF4-FFF2-40B4-BE49-F238E27FC236}">
                  <a16:creationId xmlns:a16="http://schemas.microsoft.com/office/drawing/2014/main" id="{251ED030-A8F5-418F-854F-2F4D407014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74" name="Image 73">
              <a:extLst>
                <a:ext uri="{FF2B5EF4-FFF2-40B4-BE49-F238E27FC236}">
                  <a16:creationId xmlns:a16="http://schemas.microsoft.com/office/drawing/2014/main" id="{212A260A-E962-4BFE-AD32-F0D1865C5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E94774E6-55AD-4DB5-B55D-87A6DE10A9ED}"/>
              </a:ext>
            </a:extLst>
          </p:cNvPr>
          <p:cNvGrpSpPr/>
          <p:nvPr/>
        </p:nvGrpSpPr>
        <p:grpSpPr>
          <a:xfrm rot="15969949">
            <a:off x="1593669" y="5147464"/>
            <a:ext cx="836082" cy="723981"/>
            <a:chOff x="7975348" y="2862164"/>
            <a:chExt cx="1667181" cy="1485413"/>
          </a:xfrm>
        </p:grpSpPr>
        <p:pic>
          <p:nvPicPr>
            <p:cNvPr id="76" name="Image 75">
              <a:extLst>
                <a:ext uri="{FF2B5EF4-FFF2-40B4-BE49-F238E27FC236}">
                  <a16:creationId xmlns:a16="http://schemas.microsoft.com/office/drawing/2014/main" id="{EFAB1DC9-8F58-4E13-849A-F8D30829A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77" name="Image 76">
              <a:extLst>
                <a:ext uri="{FF2B5EF4-FFF2-40B4-BE49-F238E27FC236}">
                  <a16:creationId xmlns:a16="http://schemas.microsoft.com/office/drawing/2014/main" id="{11682574-9CAA-470F-B28C-0AC103B9A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78" name="Image 77">
              <a:extLst>
                <a:ext uri="{FF2B5EF4-FFF2-40B4-BE49-F238E27FC236}">
                  <a16:creationId xmlns:a16="http://schemas.microsoft.com/office/drawing/2014/main" id="{E3506225-0D35-48CB-9078-03A60CD209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6026D09C-23E7-4502-9F30-CE66B74A08DD}"/>
              </a:ext>
            </a:extLst>
          </p:cNvPr>
          <p:cNvGrpSpPr/>
          <p:nvPr/>
        </p:nvGrpSpPr>
        <p:grpSpPr>
          <a:xfrm rot="18784151">
            <a:off x="1627906" y="4674027"/>
            <a:ext cx="812574" cy="744926"/>
            <a:chOff x="7975348" y="2862164"/>
            <a:chExt cx="1667181" cy="1485413"/>
          </a:xfrm>
        </p:grpSpPr>
        <p:pic>
          <p:nvPicPr>
            <p:cNvPr id="80" name="Image 79">
              <a:extLst>
                <a:ext uri="{FF2B5EF4-FFF2-40B4-BE49-F238E27FC236}">
                  <a16:creationId xmlns:a16="http://schemas.microsoft.com/office/drawing/2014/main" id="{28AE62B1-98AD-458F-807C-89BF9E1C96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81" name="Image 80">
              <a:extLst>
                <a:ext uri="{FF2B5EF4-FFF2-40B4-BE49-F238E27FC236}">
                  <a16:creationId xmlns:a16="http://schemas.microsoft.com/office/drawing/2014/main" id="{62342C86-0A9E-4856-A79A-06E3D1AAF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82" name="Image 81">
              <a:extLst>
                <a:ext uri="{FF2B5EF4-FFF2-40B4-BE49-F238E27FC236}">
                  <a16:creationId xmlns:a16="http://schemas.microsoft.com/office/drawing/2014/main" id="{8B1C0AA5-5141-4E74-9B02-945092E2EB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83" name="Groupe 82">
            <a:extLst>
              <a:ext uri="{FF2B5EF4-FFF2-40B4-BE49-F238E27FC236}">
                <a16:creationId xmlns:a16="http://schemas.microsoft.com/office/drawing/2014/main" id="{4DF74304-A859-4668-B0F4-3E81C30FEABD}"/>
              </a:ext>
            </a:extLst>
          </p:cNvPr>
          <p:cNvGrpSpPr/>
          <p:nvPr/>
        </p:nvGrpSpPr>
        <p:grpSpPr>
          <a:xfrm rot="7789370">
            <a:off x="1997272" y="5320798"/>
            <a:ext cx="836082" cy="723981"/>
            <a:chOff x="7975348" y="2862164"/>
            <a:chExt cx="1667181" cy="1485413"/>
          </a:xfrm>
        </p:grpSpPr>
        <p:pic>
          <p:nvPicPr>
            <p:cNvPr id="84" name="Image 83">
              <a:extLst>
                <a:ext uri="{FF2B5EF4-FFF2-40B4-BE49-F238E27FC236}">
                  <a16:creationId xmlns:a16="http://schemas.microsoft.com/office/drawing/2014/main" id="{B127151D-8F67-44DB-A417-BDBF2D771AA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85" name="Image 84">
              <a:extLst>
                <a:ext uri="{FF2B5EF4-FFF2-40B4-BE49-F238E27FC236}">
                  <a16:creationId xmlns:a16="http://schemas.microsoft.com/office/drawing/2014/main" id="{A54F7443-68F8-4A97-A3C8-6A3881DEA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86" name="Image 85">
              <a:extLst>
                <a:ext uri="{FF2B5EF4-FFF2-40B4-BE49-F238E27FC236}">
                  <a16:creationId xmlns:a16="http://schemas.microsoft.com/office/drawing/2014/main" id="{1BDB0E14-42A2-418E-80E7-C18167F7A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C99F3E55-45B9-4E8F-B3E8-374E589B1164}"/>
              </a:ext>
            </a:extLst>
          </p:cNvPr>
          <p:cNvGrpSpPr/>
          <p:nvPr/>
        </p:nvGrpSpPr>
        <p:grpSpPr>
          <a:xfrm>
            <a:off x="2253699" y="4271288"/>
            <a:ext cx="812574" cy="744926"/>
            <a:chOff x="7975348" y="2862164"/>
            <a:chExt cx="1667181" cy="1485413"/>
          </a:xfrm>
        </p:grpSpPr>
        <p:pic>
          <p:nvPicPr>
            <p:cNvPr id="88" name="Image 87">
              <a:extLst>
                <a:ext uri="{FF2B5EF4-FFF2-40B4-BE49-F238E27FC236}">
                  <a16:creationId xmlns:a16="http://schemas.microsoft.com/office/drawing/2014/main" id="{DB35C2FF-13BD-4DBD-A3CE-ABE64089D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89" name="Image 88">
              <a:extLst>
                <a:ext uri="{FF2B5EF4-FFF2-40B4-BE49-F238E27FC236}">
                  <a16:creationId xmlns:a16="http://schemas.microsoft.com/office/drawing/2014/main" id="{E34B07FF-285D-45B5-B11E-D07553F05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90" name="Image 89">
              <a:extLst>
                <a:ext uri="{FF2B5EF4-FFF2-40B4-BE49-F238E27FC236}">
                  <a16:creationId xmlns:a16="http://schemas.microsoft.com/office/drawing/2014/main" id="{2553B46E-1958-4D35-9314-A8B9B3E2F3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1268B5F8-632F-4650-9580-B6F97BE066D2}"/>
              </a:ext>
            </a:extLst>
          </p:cNvPr>
          <p:cNvGrpSpPr/>
          <p:nvPr/>
        </p:nvGrpSpPr>
        <p:grpSpPr>
          <a:xfrm rot="15969949">
            <a:off x="2951548" y="4227805"/>
            <a:ext cx="836082" cy="723981"/>
            <a:chOff x="7975348" y="2862164"/>
            <a:chExt cx="1667181" cy="1485413"/>
          </a:xfrm>
        </p:grpSpPr>
        <p:pic>
          <p:nvPicPr>
            <p:cNvPr id="92" name="Image 91">
              <a:extLst>
                <a:ext uri="{FF2B5EF4-FFF2-40B4-BE49-F238E27FC236}">
                  <a16:creationId xmlns:a16="http://schemas.microsoft.com/office/drawing/2014/main" id="{03B617A5-170E-4E36-8BED-60C683CECD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93" name="Image 92">
              <a:extLst>
                <a:ext uri="{FF2B5EF4-FFF2-40B4-BE49-F238E27FC236}">
                  <a16:creationId xmlns:a16="http://schemas.microsoft.com/office/drawing/2014/main" id="{6AE3E9AD-3C8F-497C-8260-AC3645B883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94" name="Image 93">
              <a:extLst>
                <a:ext uri="{FF2B5EF4-FFF2-40B4-BE49-F238E27FC236}">
                  <a16:creationId xmlns:a16="http://schemas.microsoft.com/office/drawing/2014/main" id="{D1CEE3D9-9B24-4C08-A125-6D38782C6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E642FA6F-B22C-4C3C-A77C-5A5CA8D4AA02}"/>
              </a:ext>
            </a:extLst>
          </p:cNvPr>
          <p:cNvGrpSpPr/>
          <p:nvPr/>
        </p:nvGrpSpPr>
        <p:grpSpPr>
          <a:xfrm rot="18784151">
            <a:off x="1559826" y="4104127"/>
            <a:ext cx="812574" cy="744926"/>
            <a:chOff x="7975348" y="2862164"/>
            <a:chExt cx="1667181" cy="1485413"/>
          </a:xfrm>
        </p:grpSpPr>
        <p:pic>
          <p:nvPicPr>
            <p:cNvPr id="96" name="Image 95">
              <a:extLst>
                <a:ext uri="{FF2B5EF4-FFF2-40B4-BE49-F238E27FC236}">
                  <a16:creationId xmlns:a16="http://schemas.microsoft.com/office/drawing/2014/main" id="{97BD195B-96F5-4A04-B7B7-25A803C3EE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97" name="Image 96">
              <a:extLst>
                <a:ext uri="{FF2B5EF4-FFF2-40B4-BE49-F238E27FC236}">
                  <a16:creationId xmlns:a16="http://schemas.microsoft.com/office/drawing/2014/main" id="{5280BD3D-D6E6-4375-8FC1-C9DF3307A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98" name="Image 97">
              <a:extLst>
                <a:ext uri="{FF2B5EF4-FFF2-40B4-BE49-F238E27FC236}">
                  <a16:creationId xmlns:a16="http://schemas.microsoft.com/office/drawing/2014/main" id="{E2CEA702-DC57-4531-898A-77FC350130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EDD512E9-313F-4D7A-B818-A963DCABC70C}"/>
              </a:ext>
            </a:extLst>
          </p:cNvPr>
          <p:cNvGrpSpPr/>
          <p:nvPr/>
        </p:nvGrpSpPr>
        <p:grpSpPr>
          <a:xfrm rot="7789370">
            <a:off x="1642961" y="4103304"/>
            <a:ext cx="836082" cy="723981"/>
            <a:chOff x="7975348" y="2862164"/>
            <a:chExt cx="1667181" cy="1485413"/>
          </a:xfrm>
        </p:grpSpPr>
        <p:pic>
          <p:nvPicPr>
            <p:cNvPr id="100" name="Image 99">
              <a:extLst>
                <a:ext uri="{FF2B5EF4-FFF2-40B4-BE49-F238E27FC236}">
                  <a16:creationId xmlns:a16="http://schemas.microsoft.com/office/drawing/2014/main" id="{BDE44D34-5D6F-4F41-92F1-A5609F6D35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101" name="Image 100">
              <a:extLst>
                <a:ext uri="{FF2B5EF4-FFF2-40B4-BE49-F238E27FC236}">
                  <a16:creationId xmlns:a16="http://schemas.microsoft.com/office/drawing/2014/main" id="{BA931C07-00BD-4E89-9FC9-3FEB3DE3D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102" name="Image 101">
              <a:extLst>
                <a:ext uri="{FF2B5EF4-FFF2-40B4-BE49-F238E27FC236}">
                  <a16:creationId xmlns:a16="http://schemas.microsoft.com/office/drawing/2014/main" id="{A3AE1056-DD05-4EF9-9485-84F533B9A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D1CCB6DC-A710-4F88-8992-A9F949385BA6}"/>
              </a:ext>
            </a:extLst>
          </p:cNvPr>
          <p:cNvGrpSpPr/>
          <p:nvPr/>
        </p:nvGrpSpPr>
        <p:grpSpPr>
          <a:xfrm rot="9128704">
            <a:off x="2337583" y="4011504"/>
            <a:ext cx="836082" cy="723981"/>
            <a:chOff x="7975348" y="2862164"/>
            <a:chExt cx="1667181" cy="1485413"/>
          </a:xfrm>
        </p:grpSpPr>
        <p:pic>
          <p:nvPicPr>
            <p:cNvPr id="104" name="Image 103">
              <a:extLst>
                <a:ext uri="{FF2B5EF4-FFF2-40B4-BE49-F238E27FC236}">
                  <a16:creationId xmlns:a16="http://schemas.microsoft.com/office/drawing/2014/main" id="{81D5D7B2-CB47-498C-AE38-009513CB7E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105" name="Image 104">
              <a:extLst>
                <a:ext uri="{FF2B5EF4-FFF2-40B4-BE49-F238E27FC236}">
                  <a16:creationId xmlns:a16="http://schemas.microsoft.com/office/drawing/2014/main" id="{3F919BA8-05CA-487B-9854-2E4D8C23F9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106" name="Image 105">
              <a:extLst>
                <a:ext uri="{FF2B5EF4-FFF2-40B4-BE49-F238E27FC236}">
                  <a16:creationId xmlns:a16="http://schemas.microsoft.com/office/drawing/2014/main" id="{A46A053A-9F26-4E9D-958D-661379FFE6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107" name="Groupe 106">
            <a:extLst>
              <a:ext uri="{FF2B5EF4-FFF2-40B4-BE49-F238E27FC236}">
                <a16:creationId xmlns:a16="http://schemas.microsoft.com/office/drawing/2014/main" id="{B79EE2B4-0AA6-455E-A224-87720C2AA706}"/>
              </a:ext>
            </a:extLst>
          </p:cNvPr>
          <p:cNvGrpSpPr/>
          <p:nvPr/>
        </p:nvGrpSpPr>
        <p:grpSpPr>
          <a:xfrm rot="9128704">
            <a:off x="2755633" y="3972616"/>
            <a:ext cx="836082" cy="723981"/>
            <a:chOff x="7975348" y="2862164"/>
            <a:chExt cx="1667181" cy="1485413"/>
          </a:xfrm>
        </p:grpSpPr>
        <p:pic>
          <p:nvPicPr>
            <p:cNvPr id="108" name="Image 107">
              <a:extLst>
                <a:ext uri="{FF2B5EF4-FFF2-40B4-BE49-F238E27FC236}">
                  <a16:creationId xmlns:a16="http://schemas.microsoft.com/office/drawing/2014/main" id="{23DB1F0C-3983-4EA9-B67A-68D4C58B2C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109" name="Image 108">
              <a:extLst>
                <a:ext uri="{FF2B5EF4-FFF2-40B4-BE49-F238E27FC236}">
                  <a16:creationId xmlns:a16="http://schemas.microsoft.com/office/drawing/2014/main" id="{9AE5441B-C202-44E4-B0F2-6EEFAB3DB2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110" name="Image 109">
              <a:extLst>
                <a:ext uri="{FF2B5EF4-FFF2-40B4-BE49-F238E27FC236}">
                  <a16:creationId xmlns:a16="http://schemas.microsoft.com/office/drawing/2014/main" id="{336390D4-E159-4867-8E67-4CDEF994B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B728F6A5-E897-4BA0-81C1-D05352F909AF}"/>
              </a:ext>
            </a:extLst>
          </p:cNvPr>
          <p:cNvGrpSpPr/>
          <p:nvPr/>
        </p:nvGrpSpPr>
        <p:grpSpPr>
          <a:xfrm rot="9128704">
            <a:off x="3448922" y="3965434"/>
            <a:ext cx="836082" cy="723981"/>
            <a:chOff x="7975348" y="2862164"/>
            <a:chExt cx="1667181" cy="1485413"/>
          </a:xfrm>
        </p:grpSpPr>
        <p:pic>
          <p:nvPicPr>
            <p:cNvPr id="112" name="Image 111">
              <a:extLst>
                <a:ext uri="{FF2B5EF4-FFF2-40B4-BE49-F238E27FC236}">
                  <a16:creationId xmlns:a16="http://schemas.microsoft.com/office/drawing/2014/main" id="{A5DFB715-B42F-4397-9885-53DB7AC227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113" name="Image 112">
              <a:extLst>
                <a:ext uri="{FF2B5EF4-FFF2-40B4-BE49-F238E27FC236}">
                  <a16:creationId xmlns:a16="http://schemas.microsoft.com/office/drawing/2014/main" id="{19A67BFB-77DB-4DE1-AC13-3C06B2CAC1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114" name="Image 113">
              <a:extLst>
                <a:ext uri="{FF2B5EF4-FFF2-40B4-BE49-F238E27FC236}">
                  <a16:creationId xmlns:a16="http://schemas.microsoft.com/office/drawing/2014/main" id="{0B15EFB2-BE1C-4921-82FF-10F6F22004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sp>
        <p:nvSpPr>
          <p:cNvPr id="120" name="ZoneTexte 119">
            <a:extLst>
              <a:ext uri="{FF2B5EF4-FFF2-40B4-BE49-F238E27FC236}">
                <a16:creationId xmlns:a16="http://schemas.microsoft.com/office/drawing/2014/main" id="{634A4FA0-CDC8-45D5-AF7D-22C4595795B5}"/>
              </a:ext>
            </a:extLst>
          </p:cNvPr>
          <p:cNvSpPr txBox="1"/>
          <p:nvPr/>
        </p:nvSpPr>
        <p:spPr>
          <a:xfrm>
            <a:off x="5693518" y="1002288"/>
            <a:ext cx="55090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 </a:t>
            </a:r>
            <a:r>
              <a:rPr lang="fr-FR" sz="2800" dirty="0"/>
              <a:t>On a toujours suffisamment de </a:t>
            </a:r>
          </a:p>
          <a:p>
            <a:r>
              <a:rPr lang="fr-FR" sz="2800" dirty="0"/>
              <a:t>car la burette contient  la réserve de solution titrante.</a:t>
            </a:r>
            <a:endParaRPr lang="fr-FR" sz="2400" dirty="0"/>
          </a:p>
        </p:txBody>
      </p:sp>
      <p:pic>
        <p:nvPicPr>
          <p:cNvPr id="132" name="Image 131">
            <a:extLst>
              <a:ext uri="{FF2B5EF4-FFF2-40B4-BE49-F238E27FC236}">
                <a16:creationId xmlns:a16="http://schemas.microsoft.com/office/drawing/2014/main" id="{31558A6F-6783-4FAB-82B5-4CBF3F5195F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14373403">
            <a:off x="10294367" y="935777"/>
            <a:ext cx="831302" cy="654139"/>
          </a:xfrm>
          <a:prstGeom prst="rect">
            <a:avLst/>
          </a:prstGeom>
        </p:spPr>
      </p:pic>
      <p:grpSp>
        <p:nvGrpSpPr>
          <p:cNvPr id="11" name="Groupe 10">
            <a:extLst>
              <a:ext uri="{FF2B5EF4-FFF2-40B4-BE49-F238E27FC236}">
                <a16:creationId xmlns:a16="http://schemas.microsoft.com/office/drawing/2014/main" id="{FEFF6496-058E-C6FB-4E62-303A1DC5CD8A}"/>
              </a:ext>
            </a:extLst>
          </p:cNvPr>
          <p:cNvGrpSpPr/>
          <p:nvPr/>
        </p:nvGrpSpPr>
        <p:grpSpPr>
          <a:xfrm>
            <a:off x="5132219" y="2907533"/>
            <a:ext cx="6631678" cy="1171996"/>
            <a:chOff x="5132219" y="3165433"/>
            <a:chExt cx="6631678" cy="1171996"/>
          </a:xfrm>
        </p:grpSpPr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F9D88746-43E4-4773-8F69-132532A84248}"/>
                </a:ext>
              </a:extLst>
            </p:cNvPr>
            <p:cNvSpPr txBox="1"/>
            <p:nvPr/>
          </p:nvSpPr>
          <p:spPr>
            <a:xfrm>
              <a:off x="5132219" y="3383322"/>
              <a:ext cx="6631678" cy="95410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fr-FR" sz="2800" dirty="0">
                  <a:sym typeface="Wingdings" panose="05000000000000000000" pitchFamily="2" charset="2"/>
                </a:rPr>
                <a:t>Mais les             de solution titrée contenues dans le bécher sont en quantité </a:t>
              </a:r>
              <a:r>
                <a:rPr lang="fr-FR" sz="2800" dirty="0" smtClean="0">
                  <a:sym typeface="Wingdings" panose="05000000000000000000" pitchFamily="2" charset="2"/>
                </a:rPr>
                <a:t>limitée.</a:t>
              </a:r>
              <a:endParaRPr lang="fr-FR" sz="2800" dirty="0"/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AD60E4F2-FFAE-4B54-B178-90B56C654969}"/>
                </a:ext>
              </a:extLst>
            </p:cNvPr>
            <p:cNvGrpSpPr/>
            <p:nvPr/>
          </p:nvGrpSpPr>
          <p:grpSpPr>
            <a:xfrm rot="9128704">
              <a:off x="6491725" y="3165433"/>
              <a:ext cx="836082" cy="723981"/>
              <a:chOff x="7915715" y="2978280"/>
              <a:chExt cx="1667180" cy="1485413"/>
            </a:xfrm>
          </p:grpSpPr>
          <p:pic>
            <p:nvPicPr>
              <p:cNvPr id="134" name="Image 133">
                <a:extLst>
                  <a:ext uri="{FF2B5EF4-FFF2-40B4-BE49-F238E27FC236}">
                    <a16:creationId xmlns:a16="http://schemas.microsoft.com/office/drawing/2014/main" id="{998E7608-EF48-4C14-802A-08B8B3E45D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7915715" y="3167262"/>
                <a:ext cx="952674" cy="952675"/>
              </a:xfrm>
              <a:prstGeom prst="rect">
                <a:avLst/>
              </a:prstGeom>
            </p:spPr>
          </p:pic>
          <p:pic>
            <p:nvPicPr>
              <p:cNvPr id="135" name="Image 134">
                <a:extLst>
                  <a:ext uri="{FF2B5EF4-FFF2-40B4-BE49-F238E27FC236}">
                    <a16:creationId xmlns:a16="http://schemas.microsoft.com/office/drawing/2014/main" id="{0EF40E2C-8A0D-4833-8DB3-6830EDE86C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8630219" y="3511018"/>
                <a:ext cx="952676" cy="952675"/>
              </a:xfrm>
              <a:prstGeom prst="rect">
                <a:avLst/>
              </a:prstGeom>
            </p:spPr>
          </p:pic>
          <p:pic>
            <p:nvPicPr>
              <p:cNvPr id="136" name="Image 135">
                <a:extLst>
                  <a:ext uri="{FF2B5EF4-FFF2-40B4-BE49-F238E27FC236}">
                    <a16:creationId xmlns:a16="http://schemas.microsoft.com/office/drawing/2014/main" id="{6BF14DB5-5C4D-43AF-A298-363E3CC197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8392051" y="2978280"/>
                <a:ext cx="952674" cy="952675"/>
              </a:xfrm>
              <a:prstGeom prst="rect">
                <a:avLst/>
              </a:prstGeom>
            </p:spPr>
          </p:pic>
        </p:grpSp>
      </p:grpSp>
      <p:pic>
        <p:nvPicPr>
          <p:cNvPr id="217" name="Picture 58">
            <a:extLst>
              <a:ext uri="{FF2B5EF4-FFF2-40B4-BE49-F238E27FC236}">
                <a16:creationId xmlns:a16="http://schemas.microsoft.com/office/drawing/2014/main" id="{F8CE5B1A-40F0-4F3A-B21E-B5686807C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356" y="-96539"/>
            <a:ext cx="2077976" cy="207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9" name="Image 218">
            <a:extLst>
              <a:ext uri="{FF2B5EF4-FFF2-40B4-BE49-F238E27FC236}">
                <a16:creationId xmlns:a16="http://schemas.microsoft.com/office/drawing/2014/main" id="{2FBA7E17-EAE6-48BD-A365-8427000C6E7D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2811040" y="1013405"/>
            <a:ext cx="595632" cy="468694"/>
          </a:xfrm>
          <a:prstGeom prst="rect">
            <a:avLst/>
          </a:prstGeom>
          <a:noFill/>
        </p:spPr>
      </p:pic>
      <p:pic>
        <p:nvPicPr>
          <p:cNvPr id="220" name="Image 219">
            <a:extLst>
              <a:ext uri="{FF2B5EF4-FFF2-40B4-BE49-F238E27FC236}">
                <a16:creationId xmlns:a16="http://schemas.microsoft.com/office/drawing/2014/main" id="{F96D8EDF-6B4F-4F1E-A9D3-2C17ADBA6F10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6488904">
            <a:off x="2926704" y="498486"/>
            <a:ext cx="595632" cy="468694"/>
          </a:xfrm>
          <a:prstGeom prst="rect">
            <a:avLst/>
          </a:prstGeom>
          <a:noFill/>
        </p:spPr>
      </p:pic>
      <p:pic>
        <p:nvPicPr>
          <p:cNvPr id="221" name="Image 220">
            <a:extLst>
              <a:ext uri="{FF2B5EF4-FFF2-40B4-BE49-F238E27FC236}">
                <a16:creationId xmlns:a16="http://schemas.microsoft.com/office/drawing/2014/main" id="{5566DEC0-FF40-4DCD-A2F1-D108773AC3CE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2117243">
            <a:off x="2904397" y="1339372"/>
            <a:ext cx="595632" cy="468694"/>
          </a:xfrm>
          <a:prstGeom prst="rect">
            <a:avLst/>
          </a:prstGeom>
          <a:noFill/>
        </p:spPr>
      </p:pic>
      <p:pic>
        <p:nvPicPr>
          <p:cNvPr id="222" name="Image 221">
            <a:extLst>
              <a:ext uri="{FF2B5EF4-FFF2-40B4-BE49-F238E27FC236}">
                <a16:creationId xmlns:a16="http://schemas.microsoft.com/office/drawing/2014/main" id="{AD577387-8104-49F3-A069-392CDFB7ADCB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2117243">
            <a:off x="3109078" y="1124574"/>
            <a:ext cx="595632" cy="468694"/>
          </a:xfrm>
          <a:prstGeom prst="rect">
            <a:avLst/>
          </a:prstGeom>
          <a:noFill/>
        </p:spPr>
      </p:pic>
      <p:pic>
        <p:nvPicPr>
          <p:cNvPr id="223" name="Image 222">
            <a:extLst>
              <a:ext uri="{FF2B5EF4-FFF2-40B4-BE49-F238E27FC236}">
                <a16:creationId xmlns:a16="http://schemas.microsoft.com/office/drawing/2014/main" id="{3FB6191B-121E-4E05-9A8B-1C13250B4F3B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2117243">
            <a:off x="2836479" y="780688"/>
            <a:ext cx="595632" cy="468694"/>
          </a:xfrm>
          <a:prstGeom prst="rect">
            <a:avLst/>
          </a:prstGeom>
          <a:noFill/>
        </p:spPr>
      </p:pic>
      <p:pic>
        <p:nvPicPr>
          <p:cNvPr id="224" name="Image 223">
            <a:extLst>
              <a:ext uri="{FF2B5EF4-FFF2-40B4-BE49-F238E27FC236}">
                <a16:creationId xmlns:a16="http://schemas.microsoft.com/office/drawing/2014/main" id="{6021CDD1-8D77-4A92-A66E-A80AC4DC889B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14373403">
            <a:off x="3144235" y="792854"/>
            <a:ext cx="595632" cy="468694"/>
          </a:xfrm>
          <a:prstGeom prst="rect">
            <a:avLst/>
          </a:prstGeom>
          <a:noFill/>
        </p:spPr>
      </p:pic>
      <p:grpSp>
        <p:nvGrpSpPr>
          <p:cNvPr id="10" name="Groupe 9">
            <a:extLst>
              <a:ext uri="{FF2B5EF4-FFF2-40B4-BE49-F238E27FC236}">
                <a16:creationId xmlns:a16="http://schemas.microsoft.com/office/drawing/2014/main" id="{46ED4B52-8F92-182C-C989-A7C932F7FC18}"/>
              </a:ext>
            </a:extLst>
          </p:cNvPr>
          <p:cNvGrpSpPr/>
          <p:nvPr/>
        </p:nvGrpSpPr>
        <p:grpSpPr>
          <a:xfrm>
            <a:off x="5935913" y="4694057"/>
            <a:ext cx="4717941" cy="1271412"/>
            <a:chOff x="5798430" y="4530493"/>
            <a:chExt cx="4717941" cy="1271412"/>
          </a:xfrm>
        </p:grpSpPr>
        <p:sp>
          <p:nvSpPr>
            <p:cNvPr id="146" name="ZoneTexte 145">
              <a:extLst>
                <a:ext uri="{FF2B5EF4-FFF2-40B4-BE49-F238E27FC236}">
                  <a16:creationId xmlns:a16="http://schemas.microsoft.com/office/drawing/2014/main" id="{03D4A1CD-CA5B-405C-8C36-C5346EF456D3}"/>
                </a:ext>
              </a:extLst>
            </p:cNvPr>
            <p:cNvSpPr txBox="1"/>
            <p:nvPr/>
          </p:nvSpPr>
          <p:spPr>
            <a:xfrm>
              <a:off x="5798430" y="4530493"/>
              <a:ext cx="4717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>
                  <a:sym typeface="Wingdings" panose="05000000000000000000" pitchFamily="2" charset="2"/>
                </a:rPr>
                <a:t>La réaction se poursuit…….</a:t>
              </a:r>
            </a:p>
            <a:p>
              <a:r>
                <a:rPr lang="fr-FR" sz="3200" dirty="0">
                  <a:sym typeface="Wingdings" panose="05000000000000000000" pitchFamily="2" charset="2"/>
                </a:rPr>
                <a:t>tant qu’il reste des </a:t>
              </a:r>
              <a:endParaRPr lang="fr-FR" sz="3200" dirty="0"/>
            </a:p>
          </p:txBody>
        </p:sp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AE6D0264-09F0-B5E7-35D9-6E4DFA4C9871}"/>
                </a:ext>
              </a:extLst>
            </p:cNvPr>
            <p:cNvGrpSpPr/>
            <p:nvPr/>
          </p:nvGrpSpPr>
          <p:grpSpPr>
            <a:xfrm rot="9128704">
              <a:off x="9051965" y="5077876"/>
              <a:ext cx="836079" cy="724029"/>
              <a:chOff x="7551315" y="3602261"/>
              <a:chExt cx="1667170" cy="1485509"/>
            </a:xfrm>
          </p:grpSpPr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9BBF51C2-4A66-E1B1-A5E4-D2ED58CC0C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7551315" y="3791294"/>
                <a:ext cx="952676" cy="952677"/>
              </a:xfrm>
              <a:prstGeom prst="rect">
                <a:avLst/>
              </a:prstGeom>
            </p:spPr>
          </p:pic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2E7C4AFD-E418-4905-86C5-26AC6EA3E6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8265814" y="4135093"/>
                <a:ext cx="952671" cy="952677"/>
              </a:xfrm>
              <a:prstGeom prst="rect">
                <a:avLst/>
              </a:prstGeom>
            </p:spPr>
          </p:pic>
          <p:pic>
            <p:nvPicPr>
              <p:cNvPr id="9" name="Image 8">
                <a:extLst>
                  <a:ext uri="{FF2B5EF4-FFF2-40B4-BE49-F238E27FC236}">
                    <a16:creationId xmlns:a16="http://schemas.microsoft.com/office/drawing/2014/main" id="{890A5F69-0776-B948-CCC7-D8FBFA4B44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8027683" y="3602261"/>
                <a:ext cx="952676" cy="952680"/>
              </a:xfrm>
              <a:prstGeom prst="rect">
                <a:avLst/>
              </a:prstGeom>
            </p:spPr>
          </p:pic>
        </p:grpSp>
      </p:grpSp>
      <p:pic>
        <p:nvPicPr>
          <p:cNvPr id="12" name="Image 11">
            <a:extLst>
              <a:ext uri="{FF2B5EF4-FFF2-40B4-BE49-F238E27FC236}">
                <a16:creationId xmlns:a16="http://schemas.microsoft.com/office/drawing/2014/main" id="{A7DE9E1E-EA21-05BC-8F85-7C2B536BD4AC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2117243">
            <a:off x="2853111" y="4602182"/>
            <a:ext cx="595632" cy="468694"/>
          </a:xfrm>
          <a:prstGeom prst="rect">
            <a:avLst/>
          </a:prstGeom>
          <a:noFill/>
        </p:spPr>
      </p:pic>
      <p:pic>
        <p:nvPicPr>
          <p:cNvPr id="118" name="Image 117">
            <a:extLst>
              <a:ext uri="{FF2B5EF4-FFF2-40B4-BE49-F238E27FC236}">
                <a16:creationId xmlns:a16="http://schemas.microsoft.com/office/drawing/2014/main" id="{3FB6191B-121E-4E05-9A8B-1C13250B4F3B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2117243">
            <a:off x="2988879" y="933088"/>
            <a:ext cx="595632" cy="468694"/>
          </a:xfrm>
          <a:prstGeom prst="rect">
            <a:avLst/>
          </a:prstGeom>
          <a:noFill/>
        </p:spPr>
      </p:pic>
      <p:pic>
        <p:nvPicPr>
          <p:cNvPr id="119" name="Image 118">
            <a:extLst>
              <a:ext uri="{FF2B5EF4-FFF2-40B4-BE49-F238E27FC236}">
                <a16:creationId xmlns:a16="http://schemas.microsoft.com/office/drawing/2014/main" id="{6021CDD1-8D77-4A92-A66E-A80AC4DC889B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14373403">
            <a:off x="3196051" y="963542"/>
            <a:ext cx="595632" cy="468694"/>
          </a:xfrm>
          <a:prstGeom prst="rect">
            <a:avLst/>
          </a:prstGeom>
          <a:noFill/>
        </p:spPr>
      </p:pic>
      <p:pic>
        <p:nvPicPr>
          <p:cNvPr id="123" name="Image 122">
            <a:extLst>
              <a:ext uri="{FF2B5EF4-FFF2-40B4-BE49-F238E27FC236}">
                <a16:creationId xmlns:a16="http://schemas.microsoft.com/office/drawing/2014/main" id="{2FBA7E17-EAE6-48BD-A365-8427000C6E7D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2963673" y="1178420"/>
            <a:ext cx="595632" cy="468694"/>
          </a:xfrm>
          <a:prstGeom prst="rect">
            <a:avLst/>
          </a:prstGeom>
          <a:noFill/>
        </p:spPr>
      </p:pic>
      <p:pic>
        <p:nvPicPr>
          <p:cNvPr id="122" name="Image 121">
            <a:extLst>
              <a:ext uri="{FF2B5EF4-FFF2-40B4-BE49-F238E27FC236}">
                <a16:creationId xmlns:a16="http://schemas.microsoft.com/office/drawing/2014/main" id="{6021CDD1-8D77-4A92-A66E-A80AC4DC889B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14373403">
            <a:off x="3365402" y="4882199"/>
            <a:ext cx="595632" cy="468694"/>
          </a:xfrm>
          <a:prstGeom prst="rect">
            <a:avLst/>
          </a:prstGeom>
          <a:noFill/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8993" y="6239621"/>
            <a:ext cx="5045455" cy="542715"/>
          </a:xfrm>
          <a:prstGeom prst="rect">
            <a:avLst/>
          </a:prstGeom>
        </p:spPr>
      </p:pic>
      <p:pic>
        <p:nvPicPr>
          <p:cNvPr id="124" name="Image 123">
            <a:extLst>
              <a:ext uri="{FF2B5EF4-FFF2-40B4-BE49-F238E27FC236}">
                <a16:creationId xmlns:a16="http://schemas.microsoft.com/office/drawing/2014/main" id="{2FBA7E17-EAE6-48BD-A365-8427000C6E7D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2332875" y="4706225"/>
            <a:ext cx="595632" cy="468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910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0278 L 0.01836 0.597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297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85185E-6 L -0.00391 0.4766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2381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44444E-6 L -0.03919 0.5368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6" y="2682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Image associée">
            <a:extLst>
              <a:ext uri="{FF2B5EF4-FFF2-40B4-BE49-F238E27FC236}">
                <a16:creationId xmlns:a16="http://schemas.microsoft.com/office/drawing/2014/main" id="{09DEB6A7-BA66-4C33-8C20-D85AAE95D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90" y="883076"/>
            <a:ext cx="4897461" cy="580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e 24">
            <a:extLst>
              <a:ext uri="{FF2B5EF4-FFF2-40B4-BE49-F238E27FC236}">
                <a16:creationId xmlns:a16="http://schemas.microsoft.com/office/drawing/2014/main" id="{1528369C-CB04-4F0C-9B51-23F01A1A50E4}"/>
              </a:ext>
            </a:extLst>
          </p:cNvPr>
          <p:cNvGrpSpPr/>
          <p:nvPr/>
        </p:nvGrpSpPr>
        <p:grpSpPr>
          <a:xfrm>
            <a:off x="3226730" y="5018439"/>
            <a:ext cx="812574" cy="744926"/>
            <a:chOff x="7975348" y="2862164"/>
            <a:chExt cx="1667181" cy="1485413"/>
          </a:xfrm>
        </p:grpSpPr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ACB09428-DC3A-4F87-A953-6A902C8D09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1787B3C9-AAB5-4EFE-A43B-68E1BAE75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8F5A8013-3305-4A75-A21E-4E79C4DFD8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B790FC42-B106-44F9-A006-A47722250304}"/>
              </a:ext>
            </a:extLst>
          </p:cNvPr>
          <p:cNvGrpSpPr/>
          <p:nvPr/>
        </p:nvGrpSpPr>
        <p:grpSpPr>
          <a:xfrm rot="15969949">
            <a:off x="2063113" y="5102505"/>
            <a:ext cx="836082" cy="723981"/>
            <a:chOff x="7975348" y="2862164"/>
            <a:chExt cx="1667181" cy="1485413"/>
          </a:xfrm>
        </p:grpSpPr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FB0D4995-995C-4FB4-8E58-1AB53ADFE4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id="{8A3A8295-AB48-4D9D-AC38-9A795EAE8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34" name="Image 33">
              <a:extLst>
                <a:ext uri="{FF2B5EF4-FFF2-40B4-BE49-F238E27FC236}">
                  <a16:creationId xmlns:a16="http://schemas.microsoft.com/office/drawing/2014/main" id="{C7A61A85-A072-4BFA-817E-79B363684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304A3AF6-EA09-4FE4-A66D-AECDB9BAAF87}"/>
              </a:ext>
            </a:extLst>
          </p:cNvPr>
          <p:cNvGrpSpPr/>
          <p:nvPr/>
        </p:nvGrpSpPr>
        <p:grpSpPr>
          <a:xfrm rot="18784151">
            <a:off x="3426765" y="4585182"/>
            <a:ext cx="812574" cy="744926"/>
            <a:chOff x="7975348" y="2862164"/>
            <a:chExt cx="1667181" cy="1485413"/>
          </a:xfrm>
        </p:grpSpPr>
        <p:pic>
          <p:nvPicPr>
            <p:cNvPr id="36" name="Image 35">
              <a:extLst>
                <a:ext uri="{FF2B5EF4-FFF2-40B4-BE49-F238E27FC236}">
                  <a16:creationId xmlns:a16="http://schemas.microsoft.com/office/drawing/2014/main" id="{3482E84A-E1D1-4A9D-B27C-DB2004F4C2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0641176A-1764-4603-8897-3925EB2195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BEEF518A-8A8A-4F90-AB20-08A27DDE1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17F24AC1-01F8-4B25-B085-3BAE87D097EB}"/>
              </a:ext>
            </a:extLst>
          </p:cNvPr>
          <p:cNvGrpSpPr/>
          <p:nvPr/>
        </p:nvGrpSpPr>
        <p:grpSpPr>
          <a:xfrm rot="7789370">
            <a:off x="3314135" y="5575428"/>
            <a:ext cx="836082" cy="723981"/>
            <a:chOff x="7975348" y="2862164"/>
            <a:chExt cx="1667181" cy="1485413"/>
          </a:xfrm>
        </p:grpSpPr>
        <p:pic>
          <p:nvPicPr>
            <p:cNvPr id="40" name="Image 39">
              <a:extLst>
                <a:ext uri="{FF2B5EF4-FFF2-40B4-BE49-F238E27FC236}">
                  <a16:creationId xmlns:a16="http://schemas.microsoft.com/office/drawing/2014/main" id="{3F3C82E6-B3AD-472F-883B-48501E1577C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41" name="Image 40">
              <a:extLst>
                <a:ext uri="{FF2B5EF4-FFF2-40B4-BE49-F238E27FC236}">
                  <a16:creationId xmlns:a16="http://schemas.microsoft.com/office/drawing/2014/main" id="{868CCBE4-F92B-4AA6-B3DD-56CE7116F48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42" name="Image 41">
              <a:extLst>
                <a:ext uri="{FF2B5EF4-FFF2-40B4-BE49-F238E27FC236}">
                  <a16:creationId xmlns:a16="http://schemas.microsoft.com/office/drawing/2014/main" id="{629367D6-83B8-4E81-BDAD-AA2AB2498E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EF8B49F4-18D5-42D6-8BF9-B1780358FF87}"/>
              </a:ext>
            </a:extLst>
          </p:cNvPr>
          <p:cNvGrpSpPr/>
          <p:nvPr/>
        </p:nvGrpSpPr>
        <p:grpSpPr>
          <a:xfrm rot="15969949">
            <a:off x="2268777" y="5362147"/>
            <a:ext cx="836082" cy="723981"/>
            <a:chOff x="7975348" y="2862164"/>
            <a:chExt cx="1667181" cy="1485413"/>
          </a:xfrm>
        </p:grpSpPr>
        <p:pic>
          <p:nvPicPr>
            <p:cNvPr id="44" name="Image 43">
              <a:extLst>
                <a:ext uri="{FF2B5EF4-FFF2-40B4-BE49-F238E27FC236}">
                  <a16:creationId xmlns:a16="http://schemas.microsoft.com/office/drawing/2014/main" id="{48220944-0348-412E-97A6-03DF81891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45" name="Image 44">
              <a:extLst>
                <a:ext uri="{FF2B5EF4-FFF2-40B4-BE49-F238E27FC236}">
                  <a16:creationId xmlns:a16="http://schemas.microsoft.com/office/drawing/2014/main" id="{955DD217-A492-4B8E-8F64-618169184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46" name="Image 45">
              <a:extLst>
                <a:ext uri="{FF2B5EF4-FFF2-40B4-BE49-F238E27FC236}">
                  <a16:creationId xmlns:a16="http://schemas.microsoft.com/office/drawing/2014/main" id="{3907A777-E348-4939-9017-96E79731FC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C4672451-2EB0-48F9-BAB8-DDE41C7B31A7}"/>
              </a:ext>
            </a:extLst>
          </p:cNvPr>
          <p:cNvGrpSpPr/>
          <p:nvPr/>
        </p:nvGrpSpPr>
        <p:grpSpPr>
          <a:xfrm rot="18784151">
            <a:off x="3427409" y="4929701"/>
            <a:ext cx="812574" cy="744926"/>
            <a:chOff x="7975348" y="2862164"/>
            <a:chExt cx="1667181" cy="1485413"/>
          </a:xfrm>
        </p:grpSpPr>
        <p:pic>
          <p:nvPicPr>
            <p:cNvPr id="48" name="Image 47">
              <a:extLst>
                <a:ext uri="{FF2B5EF4-FFF2-40B4-BE49-F238E27FC236}">
                  <a16:creationId xmlns:a16="http://schemas.microsoft.com/office/drawing/2014/main" id="{7F068C08-0789-4D7D-AA29-BEA25F437D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49" name="Image 48">
              <a:extLst>
                <a:ext uri="{FF2B5EF4-FFF2-40B4-BE49-F238E27FC236}">
                  <a16:creationId xmlns:a16="http://schemas.microsoft.com/office/drawing/2014/main" id="{D05F293B-52CD-41E3-BE73-CEC193832D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50" name="Image 49">
              <a:extLst>
                <a:ext uri="{FF2B5EF4-FFF2-40B4-BE49-F238E27FC236}">
                  <a16:creationId xmlns:a16="http://schemas.microsoft.com/office/drawing/2014/main" id="{4DBE2DA2-77C7-45B3-A87F-C48C1AAD69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55582662-F48A-43A5-986C-9F2F20ECA644}"/>
              </a:ext>
            </a:extLst>
          </p:cNvPr>
          <p:cNvGrpSpPr/>
          <p:nvPr/>
        </p:nvGrpSpPr>
        <p:grpSpPr>
          <a:xfrm rot="7789370">
            <a:off x="2960642" y="5631549"/>
            <a:ext cx="836082" cy="723981"/>
            <a:chOff x="7975348" y="2862164"/>
            <a:chExt cx="1667181" cy="1485413"/>
          </a:xfrm>
        </p:grpSpPr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DD894C8C-0A86-46DA-B027-6CEB625DB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53" name="Image 52">
              <a:extLst>
                <a:ext uri="{FF2B5EF4-FFF2-40B4-BE49-F238E27FC236}">
                  <a16:creationId xmlns:a16="http://schemas.microsoft.com/office/drawing/2014/main" id="{67C621BB-4DC6-4DA5-8784-C059212E29C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54" name="Image 53">
              <a:extLst>
                <a:ext uri="{FF2B5EF4-FFF2-40B4-BE49-F238E27FC236}">
                  <a16:creationId xmlns:a16="http://schemas.microsoft.com/office/drawing/2014/main" id="{8BF115B3-5778-4052-A1CA-0B54B86BBF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CCC708A2-387F-4E1C-B8FF-FD0454917A1C}"/>
              </a:ext>
            </a:extLst>
          </p:cNvPr>
          <p:cNvGrpSpPr/>
          <p:nvPr/>
        </p:nvGrpSpPr>
        <p:grpSpPr>
          <a:xfrm rot="15969949">
            <a:off x="3513219" y="5493850"/>
            <a:ext cx="836082" cy="723981"/>
            <a:chOff x="7975348" y="2862164"/>
            <a:chExt cx="1667181" cy="1485413"/>
          </a:xfrm>
        </p:grpSpPr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DD59F5CC-3B0D-425B-96F8-46DEE65522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61" name="Image 60">
              <a:extLst>
                <a:ext uri="{FF2B5EF4-FFF2-40B4-BE49-F238E27FC236}">
                  <a16:creationId xmlns:a16="http://schemas.microsoft.com/office/drawing/2014/main" id="{FB26C890-A78C-425C-BFD2-BA63C6DD7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62" name="Image 61">
              <a:extLst>
                <a:ext uri="{FF2B5EF4-FFF2-40B4-BE49-F238E27FC236}">
                  <a16:creationId xmlns:a16="http://schemas.microsoft.com/office/drawing/2014/main" id="{E2738E44-5398-47E5-BEBF-8AAB6FA10D2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940865EF-3A26-48AE-8BD2-D6FD9674F151}"/>
              </a:ext>
            </a:extLst>
          </p:cNvPr>
          <p:cNvGrpSpPr/>
          <p:nvPr/>
        </p:nvGrpSpPr>
        <p:grpSpPr>
          <a:xfrm rot="18784151">
            <a:off x="1623471" y="4731965"/>
            <a:ext cx="812574" cy="744926"/>
            <a:chOff x="7975348" y="2862164"/>
            <a:chExt cx="1667181" cy="1485413"/>
          </a:xfrm>
        </p:grpSpPr>
        <p:pic>
          <p:nvPicPr>
            <p:cNvPr id="64" name="Image 63">
              <a:extLst>
                <a:ext uri="{FF2B5EF4-FFF2-40B4-BE49-F238E27FC236}">
                  <a16:creationId xmlns:a16="http://schemas.microsoft.com/office/drawing/2014/main" id="{3BBDDB3E-72A4-414B-86C1-FD72CBD26D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65" name="Image 64">
              <a:extLst>
                <a:ext uri="{FF2B5EF4-FFF2-40B4-BE49-F238E27FC236}">
                  <a16:creationId xmlns:a16="http://schemas.microsoft.com/office/drawing/2014/main" id="{C9FB516A-E79C-4DAC-9344-058EFA4A0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66" name="Image 65">
              <a:extLst>
                <a:ext uri="{FF2B5EF4-FFF2-40B4-BE49-F238E27FC236}">
                  <a16:creationId xmlns:a16="http://schemas.microsoft.com/office/drawing/2014/main" id="{097EA30A-B072-4284-8F99-49C3E7776B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3D2C82A8-D6F2-4384-AB0A-A70455392649}"/>
              </a:ext>
            </a:extLst>
          </p:cNvPr>
          <p:cNvGrpSpPr/>
          <p:nvPr/>
        </p:nvGrpSpPr>
        <p:grpSpPr>
          <a:xfrm rot="7789370">
            <a:off x="2495772" y="5667161"/>
            <a:ext cx="836082" cy="723981"/>
            <a:chOff x="7975348" y="2862164"/>
            <a:chExt cx="1667181" cy="1485413"/>
          </a:xfrm>
        </p:grpSpPr>
        <p:pic>
          <p:nvPicPr>
            <p:cNvPr id="68" name="Image 67">
              <a:extLst>
                <a:ext uri="{FF2B5EF4-FFF2-40B4-BE49-F238E27FC236}">
                  <a16:creationId xmlns:a16="http://schemas.microsoft.com/office/drawing/2014/main" id="{96BFE111-1524-4762-8754-52883B331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69" name="Image 68">
              <a:extLst>
                <a:ext uri="{FF2B5EF4-FFF2-40B4-BE49-F238E27FC236}">
                  <a16:creationId xmlns:a16="http://schemas.microsoft.com/office/drawing/2014/main" id="{1D19D2D2-5EE6-44DA-88FB-2A56A3222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70" name="Image 69">
              <a:extLst>
                <a:ext uri="{FF2B5EF4-FFF2-40B4-BE49-F238E27FC236}">
                  <a16:creationId xmlns:a16="http://schemas.microsoft.com/office/drawing/2014/main" id="{FAB20E25-0AAC-46B3-AC99-894726C9F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E94774E6-55AD-4DB5-B55D-87A6DE10A9ED}"/>
              </a:ext>
            </a:extLst>
          </p:cNvPr>
          <p:cNvGrpSpPr/>
          <p:nvPr/>
        </p:nvGrpSpPr>
        <p:grpSpPr>
          <a:xfrm rot="15969949">
            <a:off x="1593669" y="5452279"/>
            <a:ext cx="836082" cy="723981"/>
            <a:chOff x="7975348" y="2862164"/>
            <a:chExt cx="1667181" cy="1485413"/>
          </a:xfrm>
        </p:grpSpPr>
        <p:pic>
          <p:nvPicPr>
            <p:cNvPr id="76" name="Image 75">
              <a:extLst>
                <a:ext uri="{FF2B5EF4-FFF2-40B4-BE49-F238E27FC236}">
                  <a16:creationId xmlns:a16="http://schemas.microsoft.com/office/drawing/2014/main" id="{EFAB1DC9-8F58-4E13-849A-F8D30829A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77" name="Image 76">
              <a:extLst>
                <a:ext uri="{FF2B5EF4-FFF2-40B4-BE49-F238E27FC236}">
                  <a16:creationId xmlns:a16="http://schemas.microsoft.com/office/drawing/2014/main" id="{11682574-9CAA-470F-B28C-0AC103B9A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78" name="Image 77">
              <a:extLst>
                <a:ext uri="{FF2B5EF4-FFF2-40B4-BE49-F238E27FC236}">
                  <a16:creationId xmlns:a16="http://schemas.microsoft.com/office/drawing/2014/main" id="{E3506225-0D35-48CB-9078-03A60CD209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6026D09C-23E7-4502-9F30-CE66B74A08DD}"/>
              </a:ext>
            </a:extLst>
          </p:cNvPr>
          <p:cNvGrpSpPr/>
          <p:nvPr/>
        </p:nvGrpSpPr>
        <p:grpSpPr>
          <a:xfrm rot="18784151">
            <a:off x="1627906" y="4978842"/>
            <a:ext cx="812574" cy="744926"/>
            <a:chOff x="7975348" y="2862164"/>
            <a:chExt cx="1667181" cy="1485413"/>
          </a:xfrm>
        </p:grpSpPr>
        <p:pic>
          <p:nvPicPr>
            <p:cNvPr id="80" name="Image 79">
              <a:extLst>
                <a:ext uri="{FF2B5EF4-FFF2-40B4-BE49-F238E27FC236}">
                  <a16:creationId xmlns:a16="http://schemas.microsoft.com/office/drawing/2014/main" id="{28AE62B1-98AD-458F-807C-89BF9E1C96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81" name="Image 80">
              <a:extLst>
                <a:ext uri="{FF2B5EF4-FFF2-40B4-BE49-F238E27FC236}">
                  <a16:creationId xmlns:a16="http://schemas.microsoft.com/office/drawing/2014/main" id="{62342C86-0A9E-4856-A79A-06E3D1AAF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82" name="Image 81">
              <a:extLst>
                <a:ext uri="{FF2B5EF4-FFF2-40B4-BE49-F238E27FC236}">
                  <a16:creationId xmlns:a16="http://schemas.microsoft.com/office/drawing/2014/main" id="{8B1C0AA5-5141-4E74-9B02-945092E2EB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83" name="Groupe 82">
            <a:extLst>
              <a:ext uri="{FF2B5EF4-FFF2-40B4-BE49-F238E27FC236}">
                <a16:creationId xmlns:a16="http://schemas.microsoft.com/office/drawing/2014/main" id="{4DF74304-A859-4668-B0F4-3E81C30FEABD}"/>
              </a:ext>
            </a:extLst>
          </p:cNvPr>
          <p:cNvGrpSpPr/>
          <p:nvPr/>
        </p:nvGrpSpPr>
        <p:grpSpPr>
          <a:xfrm rot="7789370">
            <a:off x="1997272" y="5625613"/>
            <a:ext cx="836082" cy="723981"/>
            <a:chOff x="7975348" y="2862164"/>
            <a:chExt cx="1667181" cy="1485413"/>
          </a:xfrm>
        </p:grpSpPr>
        <p:pic>
          <p:nvPicPr>
            <p:cNvPr id="84" name="Image 83">
              <a:extLst>
                <a:ext uri="{FF2B5EF4-FFF2-40B4-BE49-F238E27FC236}">
                  <a16:creationId xmlns:a16="http://schemas.microsoft.com/office/drawing/2014/main" id="{B127151D-8F67-44DB-A417-BDBF2D771AA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85" name="Image 84">
              <a:extLst>
                <a:ext uri="{FF2B5EF4-FFF2-40B4-BE49-F238E27FC236}">
                  <a16:creationId xmlns:a16="http://schemas.microsoft.com/office/drawing/2014/main" id="{A54F7443-68F8-4A97-A3C8-6A3881DEA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86" name="Image 85">
              <a:extLst>
                <a:ext uri="{FF2B5EF4-FFF2-40B4-BE49-F238E27FC236}">
                  <a16:creationId xmlns:a16="http://schemas.microsoft.com/office/drawing/2014/main" id="{1BDB0E14-42A2-418E-80E7-C18167F7A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C99F3E55-45B9-4E8F-B3E8-374E589B1164}"/>
              </a:ext>
            </a:extLst>
          </p:cNvPr>
          <p:cNvGrpSpPr/>
          <p:nvPr/>
        </p:nvGrpSpPr>
        <p:grpSpPr>
          <a:xfrm>
            <a:off x="2253699" y="4576103"/>
            <a:ext cx="812574" cy="744926"/>
            <a:chOff x="7975348" y="2862164"/>
            <a:chExt cx="1667181" cy="1485413"/>
          </a:xfrm>
        </p:grpSpPr>
        <p:pic>
          <p:nvPicPr>
            <p:cNvPr id="88" name="Image 87">
              <a:extLst>
                <a:ext uri="{FF2B5EF4-FFF2-40B4-BE49-F238E27FC236}">
                  <a16:creationId xmlns:a16="http://schemas.microsoft.com/office/drawing/2014/main" id="{DB35C2FF-13BD-4DBD-A3CE-ABE64089D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89" name="Image 88">
              <a:extLst>
                <a:ext uri="{FF2B5EF4-FFF2-40B4-BE49-F238E27FC236}">
                  <a16:creationId xmlns:a16="http://schemas.microsoft.com/office/drawing/2014/main" id="{E34B07FF-285D-45B5-B11E-D07553F05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90" name="Image 89">
              <a:extLst>
                <a:ext uri="{FF2B5EF4-FFF2-40B4-BE49-F238E27FC236}">
                  <a16:creationId xmlns:a16="http://schemas.microsoft.com/office/drawing/2014/main" id="{2553B46E-1958-4D35-9314-A8B9B3E2F3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1268B5F8-632F-4650-9580-B6F97BE066D2}"/>
              </a:ext>
            </a:extLst>
          </p:cNvPr>
          <p:cNvGrpSpPr/>
          <p:nvPr/>
        </p:nvGrpSpPr>
        <p:grpSpPr>
          <a:xfrm rot="15969949">
            <a:off x="2951548" y="4532620"/>
            <a:ext cx="836082" cy="723981"/>
            <a:chOff x="7975348" y="2862164"/>
            <a:chExt cx="1667181" cy="1485413"/>
          </a:xfrm>
        </p:grpSpPr>
        <p:pic>
          <p:nvPicPr>
            <p:cNvPr id="92" name="Image 91">
              <a:extLst>
                <a:ext uri="{FF2B5EF4-FFF2-40B4-BE49-F238E27FC236}">
                  <a16:creationId xmlns:a16="http://schemas.microsoft.com/office/drawing/2014/main" id="{03B617A5-170E-4E36-8BED-60C683CECD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93" name="Image 92">
              <a:extLst>
                <a:ext uri="{FF2B5EF4-FFF2-40B4-BE49-F238E27FC236}">
                  <a16:creationId xmlns:a16="http://schemas.microsoft.com/office/drawing/2014/main" id="{6AE3E9AD-3C8F-497C-8260-AC3645B883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94" name="Image 93">
              <a:extLst>
                <a:ext uri="{FF2B5EF4-FFF2-40B4-BE49-F238E27FC236}">
                  <a16:creationId xmlns:a16="http://schemas.microsoft.com/office/drawing/2014/main" id="{D1CEE3D9-9B24-4C08-A125-6D38782C6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E642FA6F-B22C-4C3C-A77C-5A5CA8D4AA02}"/>
              </a:ext>
            </a:extLst>
          </p:cNvPr>
          <p:cNvGrpSpPr/>
          <p:nvPr/>
        </p:nvGrpSpPr>
        <p:grpSpPr>
          <a:xfrm rot="18784151">
            <a:off x="1559826" y="4408942"/>
            <a:ext cx="812574" cy="744926"/>
            <a:chOff x="7975348" y="2862164"/>
            <a:chExt cx="1667181" cy="1485413"/>
          </a:xfrm>
        </p:grpSpPr>
        <p:pic>
          <p:nvPicPr>
            <p:cNvPr id="96" name="Image 95">
              <a:extLst>
                <a:ext uri="{FF2B5EF4-FFF2-40B4-BE49-F238E27FC236}">
                  <a16:creationId xmlns:a16="http://schemas.microsoft.com/office/drawing/2014/main" id="{97BD195B-96F5-4A04-B7B7-25A803C3EE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97" name="Image 96">
              <a:extLst>
                <a:ext uri="{FF2B5EF4-FFF2-40B4-BE49-F238E27FC236}">
                  <a16:creationId xmlns:a16="http://schemas.microsoft.com/office/drawing/2014/main" id="{5280BD3D-D6E6-4375-8FC1-C9DF3307A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98" name="Image 97">
              <a:extLst>
                <a:ext uri="{FF2B5EF4-FFF2-40B4-BE49-F238E27FC236}">
                  <a16:creationId xmlns:a16="http://schemas.microsoft.com/office/drawing/2014/main" id="{E2CEA702-DC57-4531-898A-77FC350130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EDD512E9-313F-4D7A-B818-A963DCABC70C}"/>
              </a:ext>
            </a:extLst>
          </p:cNvPr>
          <p:cNvGrpSpPr/>
          <p:nvPr/>
        </p:nvGrpSpPr>
        <p:grpSpPr>
          <a:xfrm rot="7789370">
            <a:off x="1642961" y="4408119"/>
            <a:ext cx="836082" cy="723981"/>
            <a:chOff x="7975348" y="2862164"/>
            <a:chExt cx="1667181" cy="1485413"/>
          </a:xfrm>
        </p:grpSpPr>
        <p:pic>
          <p:nvPicPr>
            <p:cNvPr id="100" name="Image 99">
              <a:extLst>
                <a:ext uri="{FF2B5EF4-FFF2-40B4-BE49-F238E27FC236}">
                  <a16:creationId xmlns:a16="http://schemas.microsoft.com/office/drawing/2014/main" id="{BDE44D34-5D6F-4F41-92F1-A5609F6D35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101" name="Image 100">
              <a:extLst>
                <a:ext uri="{FF2B5EF4-FFF2-40B4-BE49-F238E27FC236}">
                  <a16:creationId xmlns:a16="http://schemas.microsoft.com/office/drawing/2014/main" id="{BA931C07-00BD-4E89-9FC9-3FEB3DE3D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102" name="Image 101">
              <a:extLst>
                <a:ext uri="{FF2B5EF4-FFF2-40B4-BE49-F238E27FC236}">
                  <a16:creationId xmlns:a16="http://schemas.microsoft.com/office/drawing/2014/main" id="{A3AE1056-DD05-4EF9-9485-84F533B9A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D1CCB6DC-A710-4F88-8992-A9F949385BA6}"/>
              </a:ext>
            </a:extLst>
          </p:cNvPr>
          <p:cNvGrpSpPr/>
          <p:nvPr/>
        </p:nvGrpSpPr>
        <p:grpSpPr>
          <a:xfrm rot="9128704">
            <a:off x="2337583" y="4316319"/>
            <a:ext cx="836082" cy="723981"/>
            <a:chOff x="7975348" y="2862164"/>
            <a:chExt cx="1667181" cy="1485413"/>
          </a:xfrm>
        </p:grpSpPr>
        <p:pic>
          <p:nvPicPr>
            <p:cNvPr id="104" name="Image 103">
              <a:extLst>
                <a:ext uri="{FF2B5EF4-FFF2-40B4-BE49-F238E27FC236}">
                  <a16:creationId xmlns:a16="http://schemas.microsoft.com/office/drawing/2014/main" id="{81D5D7B2-CB47-498C-AE38-009513CB7E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105" name="Image 104">
              <a:extLst>
                <a:ext uri="{FF2B5EF4-FFF2-40B4-BE49-F238E27FC236}">
                  <a16:creationId xmlns:a16="http://schemas.microsoft.com/office/drawing/2014/main" id="{3F919BA8-05CA-487B-9854-2E4D8C23F9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106" name="Image 105">
              <a:extLst>
                <a:ext uri="{FF2B5EF4-FFF2-40B4-BE49-F238E27FC236}">
                  <a16:creationId xmlns:a16="http://schemas.microsoft.com/office/drawing/2014/main" id="{A46A053A-9F26-4E9D-958D-661379FFE6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107" name="Groupe 106">
            <a:extLst>
              <a:ext uri="{FF2B5EF4-FFF2-40B4-BE49-F238E27FC236}">
                <a16:creationId xmlns:a16="http://schemas.microsoft.com/office/drawing/2014/main" id="{B79EE2B4-0AA6-455E-A224-87720C2AA706}"/>
              </a:ext>
            </a:extLst>
          </p:cNvPr>
          <p:cNvGrpSpPr/>
          <p:nvPr/>
        </p:nvGrpSpPr>
        <p:grpSpPr>
          <a:xfrm rot="9128704">
            <a:off x="2755633" y="4277431"/>
            <a:ext cx="836082" cy="723981"/>
            <a:chOff x="7975348" y="2862164"/>
            <a:chExt cx="1667181" cy="1485413"/>
          </a:xfrm>
        </p:grpSpPr>
        <p:pic>
          <p:nvPicPr>
            <p:cNvPr id="108" name="Image 107">
              <a:extLst>
                <a:ext uri="{FF2B5EF4-FFF2-40B4-BE49-F238E27FC236}">
                  <a16:creationId xmlns:a16="http://schemas.microsoft.com/office/drawing/2014/main" id="{23DB1F0C-3983-4EA9-B67A-68D4C58B2C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109" name="Image 108">
              <a:extLst>
                <a:ext uri="{FF2B5EF4-FFF2-40B4-BE49-F238E27FC236}">
                  <a16:creationId xmlns:a16="http://schemas.microsoft.com/office/drawing/2014/main" id="{9AE5441B-C202-44E4-B0F2-6EEFAB3DB2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110" name="Image 109">
              <a:extLst>
                <a:ext uri="{FF2B5EF4-FFF2-40B4-BE49-F238E27FC236}">
                  <a16:creationId xmlns:a16="http://schemas.microsoft.com/office/drawing/2014/main" id="{336390D4-E159-4867-8E67-4CDEF994B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B728F6A5-E897-4BA0-81C1-D05352F909AF}"/>
              </a:ext>
            </a:extLst>
          </p:cNvPr>
          <p:cNvGrpSpPr/>
          <p:nvPr/>
        </p:nvGrpSpPr>
        <p:grpSpPr>
          <a:xfrm rot="9128704">
            <a:off x="3448922" y="4270249"/>
            <a:ext cx="836082" cy="723981"/>
            <a:chOff x="7975348" y="2862164"/>
            <a:chExt cx="1667181" cy="1485413"/>
          </a:xfrm>
        </p:grpSpPr>
        <p:pic>
          <p:nvPicPr>
            <p:cNvPr id="112" name="Image 111">
              <a:extLst>
                <a:ext uri="{FF2B5EF4-FFF2-40B4-BE49-F238E27FC236}">
                  <a16:creationId xmlns:a16="http://schemas.microsoft.com/office/drawing/2014/main" id="{A5DFB715-B42F-4397-9885-53DB7AC227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113" name="Image 112">
              <a:extLst>
                <a:ext uri="{FF2B5EF4-FFF2-40B4-BE49-F238E27FC236}">
                  <a16:creationId xmlns:a16="http://schemas.microsoft.com/office/drawing/2014/main" id="{19A67BFB-77DB-4DE1-AC13-3C06B2CAC1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114" name="Image 113">
              <a:extLst>
                <a:ext uri="{FF2B5EF4-FFF2-40B4-BE49-F238E27FC236}">
                  <a16:creationId xmlns:a16="http://schemas.microsoft.com/office/drawing/2014/main" id="{0B15EFB2-BE1C-4921-82FF-10F6F22004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sp>
        <p:nvSpPr>
          <p:cNvPr id="120" name="ZoneTexte 119">
            <a:extLst>
              <a:ext uri="{FF2B5EF4-FFF2-40B4-BE49-F238E27FC236}">
                <a16:creationId xmlns:a16="http://schemas.microsoft.com/office/drawing/2014/main" id="{634A4FA0-CDC8-45D5-AF7D-22C4595795B5}"/>
              </a:ext>
            </a:extLst>
          </p:cNvPr>
          <p:cNvSpPr txBox="1"/>
          <p:nvPr/>
        </p:nvSpPr>
        <p:spPr>
          <a:xfrm>
            <a:off x="5040721" y="2517763"/>
            <a:ext cx="5877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 Ce qui devait arriver… </a:t>
            </a:r>
            <a:r>
              <a:rPr lang="fr-FR" sz="3600" dirty="0" smtClean="0"/>
              <a:t>arriva:</a:t>
            </a:r>
            <a:endParaRPr lang="fr-FR" sz="2400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8FE6104-8B87-444D-95D9-11F6DFA970E1}"/>
              </a:ext>
            </a:extLst>
          </p:cNvPr>
          <p:cNvGrpSpPr/>
          <p:nvPr/>
        </p:nvGrpSpPr>
        <p:grpSpPr>
          <a:xfrm>
            <a:off x="5138529" y="3651236"/>
            <a:ext cx="6502272" cy="761457"/>
            <a:chOff x="5262238" y="2363127"/>
            <a:chExt cx="6502272" cy="723985"/>
          </a:xfrm>
        </p:grpSpPr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F9D88746-43E4-4773-8F69-132532A84248}"/>
                </a:ext>
              </a:extLst>
            </p:cNvPr>
            <p:cNvSpPr txBox="1"/>
            <p:nvPr/>
          </p:nvSpPr>
          <p:spPr>
            <a:xfrm>
              <a:off x="5262238" y="2413698"/>
              <a:ext cx="65022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 smtClean="0">
                  <a:sym typeface="Wingdings" panose="05000000000000000000" pitchFamily="2" charset="2"/>
                </a:rPr>
                <a:t>Les  </a:t>
              </a:r>
              <a:r>
                <a:rPr lang="fr-FR" sz="3600" dirty="0">
                  <a:sym typeface="Wingdings" panose="05000000000000000000" pitchFamily="2" charset="2"/>
                </a:rPr>
                <a:t>		viennent à manquer.</a:t>
              </a:r>
              <a:endParaRPr lang="fr-FR" sz="2800" dirty="0"/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AD60E4F2-FFAE-4B54-B178-90B56C654969}"/>
                </a:ext>
              </a:extLst>
            </p:cNvPr>
            <p:cNvGrpSpPr/>
            <p:nvPr/>
          </p:nvGrpSpPr>
          <p:grpSpPr>
            <a:xfrm rot="9128704">
              <a:off x="6169000" y="2363127"/>
              <a:ext cx="839879" cy="723985"/>
              <a:chOff x="8104315" y="2936405"/>
              <a:chExt cx="1674757" cy="1485406"/>
            </a:xfrm>
          </p:grpSpPr>
          <p:pic>
            <p:nvPicPr>
              <p:cNvPr id="134" name="Image 133">
                <a:extLst>
                  <a:ext uri="{FF2B5EF4-FFF2-40B4-BE49-F238E27FC236}">
                    <a16:creationId xmlns:a16="http://schemas.microsoft.com/office/drawing/2014/main" id="{998E7608-EF48-4C14-802A-08B8B3E45D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8104315" y="3121283"/>
                <a:ext cx="952677" cy="952665"/>
              </a:xfrm>
              <a:prstGeom prst="rect">
                <a:avLst/>
              </a:prstGeom>
            </p:spPr>
          </p:pic>
          <p:pic>
            <p:nvPicPr>
              <p:cNvPr id="118" name="Image 117">
                <a:extLst>
                  <a:ext uri="{FF2B5EF4-FFF2-40B4-BE49-F238E27FC236}">
                    <a16:creationId xmlns:a16="http://schemas.microsoft.com/office/drawing/2014/main" id="{0EF40E2C-8A0D-4833-8DB3-6830EDE86C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8826393" y="3469146"/>
                <a:ext cx="952679" cy="952665"/>
              </a:xfrm>
              <a:prstGeom prst="rect">
                <a:avLst/>
              </a:prstGeom>
            </p:spPr>
          </p:pic>
          <p:pic>
            <p:nvPicPr>
              <p:cNvPr id="119" name="Image 118">
                <a:extLst>
                  <a:ext uri="{FF2B5EF4-FFF2-40B4-BE49-F238E27FC236}">
                    <a16:creationId xmlns:a16="http://schemas.microsoft.com/office/drawing/2014/main" id="{6BF14DB5-5C4D-43AF-A298-363E3CC197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4"/>
                  </a:ext>
                </a:extLst>
              </a:blip>
              <a:stretch>
                <a:fillRect/>
              </a:stretch>
            </p:blipFill>
            <p:spPr>
              <a:xfrm>
                <a:off x="8588230" y="2936405"/>
                <a:ext cx="952677" cy="952669"/>
              </a:xfrm>
              <a:prstGeom prst="rect">
                <a:avLst/>
              </a:prstGeom>
            </p:spPr>
          </p:pic>
        </p:grpSp>
      </p:grpSp>
      <p:pic>
        <p:nvPicPr>
          <p:cNvPr id="217" name="Picture 58">
            <a:extLst>
              <a:ext uri="{FF2B5EF4-FFF2-40B4-BE49-F238E27FC236}">
                <a16:creationId xmlns:a16="http://schemas.microsoft.com/office/drawing/2014/main" id="{F8CE5B1A-40F0-4F3A-B21E-B5686807C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356" y="180844"/>
            <a:ext cx="2077976" cy="207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" name="Image 219">
            <a:extLst>
              <a:ext uri="{FF2B5EF4-FFF2-40B4-BE49-F238E27FC236}">
                <a16:creationId xmlns:a16="http://schemas.microsoft.com/office/drawing/2014/main" id="{F96D8EDF-6B4F-4F1E-A9D3-2C17ADBA6F10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 rot="6488904">
            <a:off x="2926704" y="803301"/>
            <a:ext cx="595632" cy="468694"/>
          </a:xfrm>
          <a:prstGeom prst="rect">
            <a:avLst/>
          </a:prstGeom>
          <a:noFill/>
        </p:spPr>
      </p:pic>
      <p:pic>
        <p:nvPicPr>
          <p:cNvPr id="222" name="Image 221">
            <a:extLst>
              <a:ext uri="{FF2B5EF4-FFF2-40B4-BE49-F238E27FC236}">
                <a16:creationId xmlns:a16="http://schemas.microsoft.com/office/drawing/2014/main" id="{AD577387-8104-49F3-A069-392CDFB7ADCB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 rot="2117243">
            <a:off x="3109078" y="1429389"/>
            <a:ext cx="595632" cy="468694"/>
          </a:xfrm>
          <a:prstGeom prst="rect">
            <a:avLst/>
          </a:prstGeom>
          <a:noFill/>
        </p:spPr>
      </p:pic>
      <p:pic>
        <p:nvPicPr>
          <p:cNvPr id="223" name="Image 222">
            <a:extLst>
              <a:ext uri="{FF2B5EF4-FFF2-40B4-BE49-F238E27FC236}">
                <a16:creationId xmlns:a16="http://schemas.microsoft.com/office/drawing/2014/main" id="{3FB6191B-121E-4E05-9A8B-1C13250B4F3B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 rot="2117243">
            <a:off x="2836479" y="1085503"/>
            <a:ext cx="595632" cy="468694"/>
          </a:xfrm>
          <a:prstGeom prst="rect">
            <a:avLst/>
          </a:prstGeom>
          <a:noFill/>
        </p:spPr>
      </p:pic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C6C53F7A-45D5-4F56-9EFB-C51564DB7391}"/>
              </a:ext>
            </a:extLst>
          </p:cNvPr>
          <p:cNvGrpSpPr/>
          <p:nvPr/>
        </p:nvGrpSpPr>
        <p:grpSpPr>
          <a:xfrm>
            <a:off x="2175957" y="149634"/>
            <a:ext cx="2077976" cy="2077976"/>
            <a:chOff x="3575428" y="184691"/>
            <a:chExt cx="2077976" cy="2077976"/>
          </a:xfrm>
          <a:noFill/>
        </p:grpSpPr>
        <p:pic>
          <p:nvPicPr>
            <p:cNvPr id="129" name="Picture 58">
              <a:extLst>
                <a:ext uri="{FF2B5EF4-FFF2-40B4-BE49-F238E27FC236}">
                  <a16:creationId xmlns:a16="http://schemas.microsoft.com/office/drawing/2014/main" id="{16E69DEE-7EEC-478D-A6AE-1089B2A0EC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5428" y="184691"/>
              <a:ext cx="2077976" cy="2077976"/>
            </a:xfrm>
            <a:prstGeom prst="rect">
              <a:avLst/>
            </a:prstGeom>
            <a:grpFill/>
          </p:spPr>
        </p:pic>
        <p:grpSp>
          <p:nvGrpSpPr>
            <p:cNvPr id="130" name="Groupe 129">
              <a:extLst>
                <a:ext uri="{FF2B5EF4-FFF2-40B4-BE49-F238E27FC236}">
                  <a16:creationId xmlns:a16="http://schemas.microsoft.com/office/drawing/2014/main" id="{5513562E-9C84-41E5-BAEF-8A2B9E706D69}"/>
                </a:ext>
              </a:extLst>
            </p:cNvPr>
            <p:cNvGrpSpPr/>
            <p:nvPr/>
          </p:nvGrpSpPr>
          <p:grpSpPr>
            <a:xfrm>
              <a:off x="4187345" y="743679"/>
              <a:ext cx="893437" cy="1373049"/>
              <a:chOff x="2394822" y="638739"/>
              <a:chExt cx="893437" cy="1373049"/>
            </a:xfrm>
            <a:grpFill/>
          </p:grpSpPr>
          <p:pic>
            <p:nvPicPr>
              <p:cNvPr id="131" name="Image 130">
                <a:extLst>
                  <a:ext uri="{FF2B5EF4-FFF2-40B4-BE49-F238E27FC236}">
                    <a16:creationId xmlns:a16="http://schemas.microsoft.com/office/drawing/2014/main" id="{ACF51EEE-C707-4159-A6BD-8DDCAC7D68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8"/>
                  </a:ext>
                </a:extLst>
              </a:blip>
              <a:stretch>
                <a:fillRect/>
              </a:stretch>
            </p:blipFill>
            <p:spPr>
              <a:xfrm>
                <a:off x="2394822" y="1229742"/>
                <a:ext cx="595632" cy="468694"/>
              </a:xfrm>
              <a:prstGeom prst="rect">
                <a:avLst/>
              </a:prstGeom>
              <a:grpFill/>
            </p:spPr>
          </p:pic>
          <p:pic>
            <p:nvPicPr>
              <p:cNvPr id="137" name="Image 136">
                <a:extLst>
                  <a:ext uri="{FF2B5EF4-FFF2-40B4-BE49-F238E27FC236}">
                    <a16:creationId xmlns:a16="http://schemas.microsoft.com/office/drawing/2014/main" id="{F60267A0-9D09-452C-A5EF-9D4FEFC1D9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8"/>
                  </a:ext>
                </a:extLst>
              </a:blip>
              <a:stretch>
                <a:fillRect/>
              </a:stretch>
            </p:blipFill>
            <p:spPr>
              <a:xfrm rot="6488904">
                <a:off x="2510253" y="702208"/>
                <a:ext cx="595632" cy="468694"/>
              </a:xfrm>
              <a:prstGeom prst="rect">
                <a:avLst/>
              </a:prstGeom>
              <a:grpFill/>
            </p:spPr>
          </p:pic>
          <p:pic>
            <p:nvPicPr>
              <p:cNvPr id="138" name="Image 137">
                <a:extLst>
                  <a:ext uri="{FF2B5EF4-FFF2-40B4-BE49-F238E27FC236}">
                    <a16:creationId xmlns:a16="http://schemas.microsoft.com/office/drawing/2014/main" id="{AF96E826-4BA7-42C7-BF1E-C0D7CB8D73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8"/>
                  </a:ext>
                </a:extLst>
              </a:blip>
              <a:stretch>
                <a:fillRect/>
              </a:stretch>
            </p:blipFill>
            <p:spPr>
              <a:xfrm rot="2117243">
                <a:off x="2487946" y="1543094"/>
                <a:ext cx="595632" cy="468694"/>
              </a:xfrm>
              <a:prstGeom prst="rect">
                <a:avLst/>
              </a:prstGeom>
              <a:grpFill/>
            </p:spPr>
          </p:pic>
          <p:pic>
            <p:nvPicPr>
              <p:cNvPr id="139" name="Image 138">
                <a:extLst>
                  <a:ext uri="{FF2B5EF4-FFF2-40B4-BE49-F238E27FC236}">
                    <a16:creationId xmlns:a16="http://schemas.microsoft.com/office/drawing/2014/main" id="{4CF6D73C-D1CC-498A-82EB-20358DB578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8"/>
                  </a:ext>
                </a:extLst>
              </a:blip>
              <a:stretch>
                <a:fillRect/>
              </a:stretch>
            </p:blipFill>
            <p:spPr>
              <a:xfrm rot="2117243">
                <a:off x="2692627" y="1328296"/>
                <a:ext cx="595632" cy="468694"/>
              </a:xfrm>
              <a:prstGeom prst="rect">
                <a:avLst/>
              </a:prstGeom>
              <a:grpFill/>
            </p:spPr>
          </p:pic>
          <p:pic>
            <p:nvPicPr>
              <p:cNvPr id="140" name="Image 139">
                <a:extLst>
                  <a:ext uri="{FF2B5EF4-FFF2-40B4-BE49-F238E27FC236}">
                    <a16:creationId xmlns:a16="http://schemas.microsoft.com/office/drawing/2014/main" id="{5BD9B4FF-E7C3-47CB-9572-0244C019F2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8"/>
                  </a:ext>
                </a:extLst>
              </a:blip>
              <a:stretch>
                <a:fillRect/>
              </a:stretch>
            </p:blipFill>
            <p:spPr>
              <a:xfrm rot="2117243">
                <a:off x="2420028" y="984410"/>
                <a:ext cx="595632" cy="468694"/>
              </a:xfrm>
              <a:prstGeom prst="rect">
                <a:avLst/>
              </a:prstGeom>
              <a:grpFill/>
            </p:spPr>
          </p:pic>
          <p:pic>
            <p:nvPicPr>
              <p:cNvPr id="141" name="Image 140">
                <a:extLst>
                  <a:ext uri="{FF2B5EF4-FFF2-40B4-BE49-F238E27FC236}">
                    <a16:creationId xmlns:a16="http://schemas.microsoft.com/office/drawing/2014/main" id="{54CD7535-1654-41D3-B90F-B26175D1A2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8"/>
                  </a:ext>
                </a:extLst>
              </a:blip>
              <a:stretch>
                <a:fillRect/>
              </a:stretch>
            </p:blipFill>
            <p:spPr>
              <a:xfrm rot="14373403">
                <a:off x="2729764" y="996574"/>
                <a:ext cx="595632" cy="468694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17" name="ZoneTexte 116">
            <a:extLst>
              <a:ext uri="{FF2B5EF4-FFF2-40B4-BE49-F238E27FC236}">
                <a16:creationId xmlns:a16="http://schemas.microsoft.com/office/drawing/2014/main" id="{A40C1D80-DB73-4C4B-8828-FCA8F5E21AB7}"/>
              </a:ext>
            </a:extLst>
          </p:cNvPr>
          <p:cNvSpPr txBox="1"/>
          <p:nvPr/>
        </p:nvSpPr>
        <p:spPr>
          <a:xfrm>
            <a:off x="5040721" y="5303663"/>
            <a:ext cx="5877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 Jusqu’à ce que…</a:t>
            </a:r>
            <a:endParaRPr lang="fr-FR" sz="2400" dirty="0"/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634A4FA0-CDC8-45D5-AF7D-22C4595795B5}"/>
              </a:ext>
            </a:extLst>
          </p:cNvPr>
          <p:cNvSpPr txBox="1"/>
          <p:nvPr/>
        </p:nvSpPr>
        <p:spPr>
          <a:xfrm>
            <a:off x="5138529" y="487752"/>
            <a:ext cx="55090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 </a:t>
            </a:r>
            <a:r>
              <a:rPr lang="fr-FR" sz="2800" dirty="0"/>
              <a:t>On a toujours suffisamment de </a:t>
            </a:r>
          </a:p>
          <a:p>
            <a:r>
              <a:rPr lang="fr-FR" sz="2800" dirty="0"/>
              <a:t>car la burette contient  la réserve de solution titrante.</a:t>
            </a:r>
            <a:endParaRPr lang="fr-FR" sz="2400" dirty="0"/>
          </a:p>
        </p:txBody>
      </p:sp>
      <p:pic>
        <p:nvPicPr>
          <p:cNvPr id="123" name="Image 122">
            <a:extLst>
              <a:ext uri="{FF2B5EF4-FFF2-40B4-BE49-F238E27FC236}">
                <a16:creationId xmlns:a16="http://schemas.microsoft.com/office/drawing/2014/main" id="{31558A6F-6783-4FAB-82B5-4CBF3F5195F1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0"/>
              </a:ext>
            </a:extLst>
          </a:blip>
          <a:stretch>
            <a:fillRect/>
          </a:stretch>
        </p:blipFill>
        <p:spPr>
          <a:xfrm rot="14373403">
            <a:off x="9818879" y="482952"/>
            <a:ext cx="831302" cy="654139"/>
          </a:xfrm>
          <a:prstGeom prst="rect">
            <a:avLst/>
          </a:prstGeom>
        </p:spPr>
      </p:pic>
      <p:pic>
        <p:nvPicPr>
          <p:cNvPr id="136" name="Image 135">
            <a:extLst>
              <a:ext uri="{FF2B5EF4-FFF2-40B4-BE49-F238E27FC236}">
                <a16:creationId xmlns:a16="http://schemas.microsoft.com/office/drawing/2014/main" id="{2FBA7E17-EAE6-48BD-A365-8427000C6E7D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1"/>
              </a:ext>
            </a:extLst>
          </a:blip>
          <a:stretch>
            <a:fillRect/>
          </a:stretch>
        </p:blipFill>
        <p:spPr>
          <a:xfrm>
            <a:off x="2765320" y="1269437"/>
            <a:ext cx="595632" cy="468694"/>
          </a:xfrm>
          <a:prstGeom prst="rect">
            <a:avLst/>
          </a:prstGeom>
          <a:noFill/>
        </p:spPr>
      </p:pic>
      <p:pic>
        <p:nvPicPr>
          <p:cNvPr id="142" name="Image 141">
            <a:extLst>
              <a:ext uri="{FF2B5EF4-FFF2-40B4-BE49-F238E27FC236}">
                <a16:creationId xmlns:a16="http://schemas.microsoft.com/office/drawing/2014/main" id="{5566DEC0-FF40-4DCD-A2F1-D108773AC3CE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1"/>
              </a:ext>
            </a:extLst>
          </a:blip>
          <a:stretch>
            <a:fillRect/>
          </a:stretch>
        </p:blipFill>
        <p:spPr>
          <a:xfrm rot="2117243">
            <a:off x="2858677" y="1595404"/>
            <a:ext cx="595632" cy="468694"/>
          </a:xfrm>
          <a:prstGeom prst="rect">
            <a:avLst/>
          </a:prstGeom>
          <a:noFill/>
        </p:spPr>
      </p:pic>
      <p:pic>
        <p:nvPicPr>
          <p:cNvPr id="143" name="Image 142">
            <a:extLst>
              <a:ext uri="{FF2B5EF4-FFF2-40B4-BE49-F238E27FC236}">
                <a16:creationId xmlns:a16="http://schemas.microsoft.com/office/drawing/2014/main" id="{AD577387-8104-49F3-A069-392CDFB7ADCB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1"/>
              </a:ext>
            </a:extLst>
          </a:blip>
          <a:stretch>
            <a:fillRect/>
          </a:stretch>
        </p:blipFill>
        <p:spPr>
          <a:xfrm rot="2117243">
            <a:off x="3063358" y="1380606"/>
            <a:ext cx="595632" cy="468694"/>
          </a:xfrm>
          <a:prstGeom prst="rect">
            <a:avLst/>
          </a:prstGeom>
          <a:noFill/>
        </p:spPr>
      </p:pic>
      <p:pic>
        <p:nvPicPr>
          <p:cNvPr id="144" name="Image 143">
            <a:extLst>
              <a:ext uri="{FF2B5EF4-FFF2-40B4-BE49-F238E27FC236}">
                <a16:creationId xmlns:a16="http://schemas.microsoft.com/office/drawing/2014/main" id="{3FB6191B-121E-4E05-9A8B-1C13250B4F3B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1"/>
              </a:ext>
            </a:extLst>
          </a:blip>
          <a:stretch>
            <a:fillRect/>
          </a:stretch>
        </p:blipFill>
        <p:spPr>
          <a:xfrm rot="2117243">
            <a:off x="2790759" y="1036720"/>
            <a:ext cx="595632" cy="468694"/>
          </a:xfrm>
          <a:prstGeom prst="rect">
            <a:avLst/>
          </a:prstGeom>
          <a:noFill/>
        </p:spPr>
      </p:pic>
      <p:pic>
        <p:nvPicPr>
          <p:cNvPr id="145" name="Image 144">
            <a:extLst>
              <a:ext uri="{FF2B5EF4-FFF2-40B4-BE49-F238E27FC236}">
                <a16:creationId xmlns:a16="http://schemas.microsoft.com/office/drawing/2014/main" id="{6021CDD1-8D77-4A92-A66E-A80AC4DC889B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1"/>
              </a:ext>
            </a:extLst>
          </a:blip>
          <a:stretch>
            <a:fillRect/>
          </a:stretch>
        </p:blipFill>
        <p:spPr>
          <a:xfrm rot="14373403">
            <a:off x="3098515" y="1048886"/>
            <a:ext cx="595632" cy="468694"/>
          </a:xfrm>
          <a:prstGeom prst="rect">
            <a:avLst/>
          </a:prstGeom>
          <a:noFill/>
        </p:spPr>
      </p:pic>
      <p:pic>
        <p:nvPicPr>
          <p:cNvPr id="146" name="Image 145">
            <a:extLst>
              <a:ext uri="{FF2B5EF4-FFF2-40B4-BE49-F238E27FC236}">
                <a16:creationId xmlns:a16="http://schemas.microsoft.com/office/drawing/2014/main" id="{3FB6191B-121E-4E05-9A8B-1C13250B4F3B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1"/>
              </a:ext>
            </a:extLst>
          </a:blip>
          <a:stretch>
            <a:fillRect/>
          </a:stretch>
        </p:blipFill>
        <p:spPr>
          <a:xfrm rot="2117243">
            <a:off x="2943159" y="1189120"/>
            <a:ext cx="595632" cy="468694"/>
          </a:xfrm>
          <a:prstGeom prst="rect">
            <a:avLst/>
          </a:prstGeom>
          <a:noFill/>
        </p:spPr>
      </p:pic>
      <p:pic>
        <p:nvPicPr>
          <p:cNvPr id="147" name="Image 146">
            <a:extLst>
              <a:ext uri="{FF2B5EF4-FFF2-40B4-BE49-F238E27FC236}">
                <a16:creationId xmlns:a16="http://schemas.microsoft.com/office/drawing/2014/main" id="{6021CDD1-8D77-4A92-A66E-A80AC4DC889B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1"/>
              </a:ext>
            </a:extLst>
          </a:blip>
          <a:stretch>
            <a:fillRect/>
          </a:stretch>
        </p:blipFill>
        <p:spPr>
          <a:xfrm rot="14373403">
            <a:off x="3150331" y="1219574"/>
            <a:ext cx="595632" cy="468694"/>
          </a:xfrm>
          <a:prstGeom prst="rect">
            <a:avLst/>
          </a:prstGeom>
          <a:noFill/>
        </p:spPr>
      </p:pic>
      <p:pic>
        <p:nvPicPr>
          <p:cNvPr id="148" name="Image 147">
            <a:extLst>
              <a:ext uri="{FF2B5EF4-FFF2-40B4-BE49-F238E27FC236}">
                <a16:creationId xmlns:a16="http://schemas.microsoft.com/office/drawing/2014/main" id="{2FBA7E17-EAE6-48BD-A365-8427000C6E7D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1"/>
              </a:ext>
            </a:extLst>
          </a:blip>
          <a:stretch>
            <a:fillRect/>
          </a:stretch>
        </p:blipFill>
        <p:spPr>
          <a:xfrm>
            <a:off x="2917953" y="1434452"/>
            <a:ext cx="595632" cy="468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034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Image associée">
            <a:extLst>
              <a:ext uri="{FF2B5EF4-FFF2-40B4-BE49-F238E27FC236}">
                <a16:creationId xmlns:a16="http://schemas.microsoft.com/office/drawing/2014/main" id="{09DEB6A7-BA66-4C33-8C20-D85AAE95D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90" y="883076"/>
            <a:ext cx="4897461" cy="580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7" name="Groupe 66">
            <a:extLst>
              <a:ext uri="{FF2B5EF4-FFF2-40B4-BE49-F238E27FC236}">
                <a16:creationId xmlns:a16="http://schemas.microsoft.com/office/drawing/2014/main" id="{3D2C82A8-D6F2-4384-AB0A-A70455392649}"/>
              </a:ext>
            </a:extLst>
          </p:cNvPr>
          <p:cNvGrpSpPr/>
          <p:nvPr/>
        </p:nvGrpSpPr>
        <p:grpSpPr>
          <a:xfrm rot="7789370">
            <a:off x="2860314" y="5407165"/>
            <a:ext cx="836082" cy="723981"/>
            <a:chOff x="7975348" y="2862164"/>
            <a:chExt cx="1667181" cy="1485413"/>
          </a:xfrm>
        </p:grpSpPr>
        <p:pic>
          <p:nvPicPr>
            <p:cNvPr id="68" name="Image 67">
              <a:extLst>
                <a:ext uri="{FF2B5EF4-FFF2-40B4-BE49-F238E27FC236}">
                  <a16:creationId xmlns:a16="http://schemas.microsoft.com/office/drawing/2014/main" id="{96BFE111-1524-4762-8754-52883B331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69" name="Image 68">
              <a:extLst>
                <a:ext uri="{FF2B5EF4-FFF2-40B4-BE49-F238E27FC236}">
                  <a16:creationId xmlns:a16="http://schemas.microsoft.com/office/drawing/2014/main" id="{1D19D2D2-5EE6-44DA-88FB-2A56A3222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70" name="Image 69">
              <a:extLst>
                <a:ext uri="{FF2B5EF4-FFF2-40B4-BE49-F238E27FC236}">
                  <a16:creationId xmlns:a16="http://schemas.microsoft.com/office/drawing/2014/main" id="{FAB20E25-0AAC-46B3-AC99-894726C9F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5" y="2862164"/>
              <a:ext cx="952675" cy="952675"/>
            </a:xfrm>
            <a:prstGeom prst="rect">
              <a:avLst/>
            </a:prstGeom>
          </p:spPr>
        </p:pic>
      </p:grpSp>
      <p:sp>
        <p:nvSpPr>
          <p:cNvPr id="121" name="ZoneTexte 120">
            <a:extLst>
              <a:ext uri="{FF2B5EF4-FFF2-40B4-BE49-F238E27FC236}">
                <a16:creationId xmlns:a16="http://schemas.microsoft.com/office/drawing/2014/main" id="{F9D88746-43E4-4773-8F69-132532A84248}"/>
              </a:ext>
            </a:extLst>
          </p:cNvPr>
          <p:cNvSpPr txBox="1"/>
          <p:nvPr/>
        </p:nvSpPr>
        <p:spPr>
          <a:xfrm>
            <a:off x="5792460" y="3569235"/>
            <a:ext cx="4628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ym typeface="Wingdings" panose="05000000000000000000" pitchFamily="2" charset="2"/>
              </a:rPr>
              <a:t>L’équivalence</a:t>
            </a:r>
          </a:p>
          <a:p>
            <a:pPr algn="ctr"/>
            <a:r>
              <a:rPr lang="fr-FR" sz="5400" b="1" dirty="0">
                <a:sym typeface="Wingdings" panose="05000000000000000000" pitchFamily="2" charset="2"/>
              </a:rPr>
              <a:t>est atteinte !</a:t>
            </a:r>
            <a:endParaRPr lang="fr-FR" sz="4400" b="1" dirty="0"/>
          </a:p>
        </p:txBody>
      </p:sp>
      <p:pic>
        <p:nvPicPr>
          <p:cNvPr id="217" name="Picture 58">
            <a:extLst>
              <a:ext uri="{FF2B5EF4-FFF2-40B4-BE49-F238E27FC236}">
                <a16:creationId xmlns:a16="http://schemas.microsoft.com/office/drawing/2014/main" id="{F8CE5B1A-40F0-4F3A-B21E-B5686807C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356" y="180844"/>
            <a:ext cx="2077976" cy="207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" name="Image 219">
            <a:extLst>
              <a:ext uri="{FF2B5EF4-FFF2-40B4-BE49-F238E27FC236}">
                <a16:creationId xmlns:a16="http://schemas.microsoft.com/office/drawing/2014/main" id="{F96D8EDF-6B4F-4F1E-A9D3-2C17ADBA6F1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6488904">
            <a:off x="2926704" y="803301"/>
            <a:ext cx="595632" cy="468694"/>
          </a:xfrm>
          <a:prstGeom prst="rect">
            <a:avLst/>
          </a:prstGeom>
          <a:noFill/>
        </p:spPr>
      </p:pic>
      <p:pic>
        <p:nvPicPr>
          <p:cNvPr id="222" name="Image 221">
            <a:extLst>
              <a:ext uri="{FF2B5EF4-FFF2-40B4-BE49-F238E27FC236}">
                <a16:creationId xmlns:a16="http://schemas.microsoft.com/office/drawing/2014/main" id="{AD577387-8104-49F3-A069-392CDFB7ADC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2117243">
            <a:off x="3109078" y="1429389"/>
            <a:ext cx="595632" cy="468694"/>
          </a:xfrm>
          <a:prstGeom prst="rect">
            <a:avLst/>
          </a:prstGeom>
          <a:noFill/>
        </p:spPr>
      </p:pic>
      <p:pic>
        <p:nvPicPr>
          <p:cNvPr id="223" name="Image 222">
            <a:extLst>
              <a:ext uri="{FF2B5EF4-FFF2-40B4-BE49-F238E27FC236}">
                <a16:creationId xmlns:a16="http://schemas.microsoft.com/office/drawing/2014/main" id="{3FB6191B-121E-4E05-9A8B-1C13250B4F3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2117243">
            <a:off x="2836479" y="1085503"/>
            <a:ext cx="595632" cy="468694"/>
          </a:xfrm>
          <a:prstGeom prst="rect">
            <a:avLst/>
          </a:prstGeom>
          <a:noFill/>
        </p:spPr>
      </p:pic>
      <p:pic>
        <p:nvPicPr>
          <p:cNvPr id="129" name="Picture 58">
            <a:extLst>
              <a:ext uri="{FF2B5EF4-FFF2-40B4-BE49-F238E27FC236}">
                <a16:creationId xmlns:a16="http://schemas.microsoft.com/office/drawing/2014/main" id="{16E69DEE-7EEC-478D-A6AE-1089B2A0E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957" y="149634"/>
            <a:ext cx="2077976" cy="207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Image 130">
            <a:extLst>
              <a:ext uri="{FF2B5EF4-FFF2-40B4-BE49-F238E27FC236}">
                <a16:creationId xmlns:a16="http://schemas.microsoft.com/office/drawing/2014/main" id="{ACF51EEE-C707-4159-A6BD-8DDCAC7D684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2787874" y="1299625"/>
            <a:ext cx="595632" cy="468694"/>
          </a:xfrm>
          <a:prstGeom prst="rect">
            <a:avLst/>
          </a:prstGeom>
          <a:noFill/>
        </p:spPr>
      </p:pic>
      <p:pic>
        <p:nvPicPr>
          <p:cNvPr id="137" name="Image 136">
            <a:extLst>
              <a:ext uri="{FF2B5EF4-FFF2-40B4-BE49-F238E27FC236}">
                <a16:creationId xmlns:a16="http://schemas.microsoft.com/office/drawing/2014/main" id="{F60267A0-9D09-452C-A5EF-9D4FEFC1D90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6488904">
            <a:off x="2903305" y="772091"/>
            <a:ext cx="595632" cy="468694"/>
          </a:xfrm>
          <a:prstGeom prst="rect">
            <a:avLst/>
          </a:prstGeom>
          <a:noFill/>
        </p:spPr>
      </p:pic>
      <p:pic>
        <p:nvPicPr>
          <p:cNvPr id="138" name="Image 137">
            <a:extLst>
              <a:ext uri="{FF2B5EF4-FFF2-40B4-BE49-F238E27FC236}">
                <a16:creationId xmlns:a16="http://schemas.microsoft.com/office/drawing/2014/main" id="{AF96E826-4BA7-42C7-BF1E-C0D7CB8D735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21378675">
            <a:off x="2880998" y="1612977"/>
            <a:ext cx="595632" cy="468694"/>
          </a:xfrm>
          <a:prstGeom prst="rect">
            <a:avLst/>
          </a:prstGeom>
          <a:noFill/>
        </p:spPr>
      </p:pic>
      <p:pic>
        <p:nvPicPr>
          <p:cNvPr id="139" name="Image 138">
            <a:extLst>
              <a:ext uri="{FF2B5EF4-FFF2-40B4-BE49-F238E27FC236}">
                <a16:creationId xmlns:a16="http://schemas.microsoft.com/office/drawing/2014/main" id="{4CF6D73C-D1CC-498A-82EB-20358DB578E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2117243">
            <a:off x="3085679" y="1398179"/>
            <a:ext cx="595632" cy="468694"/>
          </a:xfrm>
          <a:prstGeom prst="rect">
            <a:avLst/>
          </a:prstGeom>
          <a:noFill/>
        </p:spPr>
      </p:pic>
      <p:pic>
        <p:nvPicPr>
          <p:cNvPr id="140" name="Image 139">
            <a:extLst>
              <a:ext uri="{FF2B5EF4-FFF2-40B4-BE49-F238E27FC236}">
                <a16:creationId xmlns:a16="http://schemas.microsoft.com/office/drawing/2014/main" id="{5BD9B4FF-E7C3-47CB-9572-0244C019F2B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751473">
            <a:off x="2813080" y="1054293"/>
            <a:ext cx="595632" cy="468694"/>
          </a:xfrm>
          <a:prstGeom prst="rect">
            <a:avLst/>
          </a:prstGeom>
          <a:noFill/>
        </p:spPr>
      </p:pic>
      <p:pic>
        <p:nvPicPr>
          <p:cNvPr id="141" name="Image 140">
            <a:extLst>
              <a:ext uri="{FF2B5EF4-FFF2-40B4-BE49-F238E27FC236}">
                <a16:creationId xmlns:a16="http://schemas.microsoft.com/office/drawing/2014/main" id="{54CD7535-1654-41D3-B90F-B26175D1A297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13886348">
            <a:off x="3122816" y="1066457"/>
            <a:ext cx="595632" cy="468694"/>
          </a:xfrm>
          <a:prstGeom prst="rect">
            <a:avLst/>
          </a:prstGeom>
          <a:noFill/>
        </p:spPr>
      </p:pic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AD60E4F2-FFAE-4B54-B178-90B56C654969}"/>
              </a:ext>
            </a:extLst>
          </p:cNvPr>
          <p:cNvGrpSpPr/>
          <p:nvPr/>
        </p:nvGrpSpPr>
        <p:grpSpPr>
          <a:xfrm rot="9128704">
            <a:off x="10541838" y="1583916"/>
            <a:ext cx="836082" cy="723982"/>
            <a:chOff x="7975348" y="2862163"/>
            <a:chExt cx="1667181" cy="1485414"/>
          </a:xfrm>
        </p:grpSpPr>
        <p:pic>
          <p:nvPicPr>
            <p:cNvPr id="134" name="Image 133">
              <a:extLst>
                <a:ext uri="{FF2B5EF4-FFF2-40B4-BE49-F238E27FC236}">
                  <a16:creationId xmlns:a16="http://schemas.microsoft.com/office/drawing/2014/main" id="{998E7608-EF48-4C14-802A-08B8B3E45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135" name="Image 134">
              <a:extLst>
                <a:ext uri="{FF2B5EF4-FFF2-40B4-BE49-F238E27FC236}">
                  <a16:creationId xmlns:a16="http://schemas.microsoft.com/office/drawing/2014/main" id="{0EF40E2C-8A0D-4833-8DB3-6830EDE86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136" name="Image 135">
              <a:extLst>
                <a:ext uri="{FF2B5EF4-FFF2-40B4-BE49-F238E27FC236}">
                  <a16:creationId xmlns:a16="http://schemas.microsoft.com/office/drawing/2014/main" id="{6BF14DB5-5C4D-43AF-A298-363E3CC19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451686" y="2862163"/>
              <a:ext cx="952675" cy="952675"/>
            </a:xfrm>
            <a:prstGeom prst="rect">
              <a:avLst/>
            </a:prstGeom>
          </p:spPr>
        </p:pic>
      </p:grpSp>
      <p:sp>
        <p:nvSpPr>
          <p:cNvPr id="118" name="ZoneTexte 117">
            <a:extLst>
              <a:ext uri="{FF2B5EF4-FFF2-40B4-BE49-F238E27FC236}">
                <a16:creationId xmlns:a16="http://schemas.microsoft.com/office/drawing/2014/main" id="{49D35BF6-C337-4753-903C-838BED0C8459}"/>
              </a:ext>
            </a:extLst>
          </p:cNvPr>
          <p:cNvSpPr txBox="1"/>
          <p:nvPr/>
        </p:nvSpPr>
        <p:spPr>
          <a:xfrm>
            <a:off x="4925567" y="1671840"/>
            <a:ext cx="67055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  </a:t>
            </a:r>
            <a:r>
              <a:rPr lang="fr-FR" sz="4000" dirty="0"/>
              <a:t>Les 2 dernières molécules</a:t>
            </a:r>
          </a:p>
          <a:p>
            <a:r>
              <a:rPr lang="fr-FR" sz="4000" dirty="0"/>
              <a:t>réagissent avec 3 molécules</a:t>
            </a:r>
          </a:p>
        </p:txBody>
      </p:sp>
      <p:pic>
        <p:nvPicPr>
          <p:cNvPr id="119" name="Image 118">
            <a:extLst>
              <a:ext uri="{FF2B5EF4-FFF2-40B4-BE49-F238E27FC236}">
                <a16:creationId xmlns:a16="http://schemas.microsoft.com/office/drawing/2014/main" id="{51E248E4-92D3-4C2E-9473-3464C359CED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rot="19006829">
            <a:off x="10688563" y="2415888"/>
            <a:ext cx="831302" cy="654139"/>
          </a:xfrm>
          <a:prstGeom prst="rect">
            <a:avLst/>
          </a:prstGeom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id="{7F503897-882E-2FFB-D0B5-A8B9250784B4}"/>
              </a:ext>
            </a:extLst>
          </p:cNvPr>
          <p:cNvGrpSpPr/>
          <p:nvPr/>
        </p:nvGrpSpPr>
        <p:grpSpPr>
          <a:xfrm rot="2686764">
            <a:off x="2073144" y="5382651"/>
            <a:ext cx="836082" cy="682869"/>
            <a:chOff x="7975348" y="2946516"/>
            <a:chExt cx="1667181" cy="1401061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1D60D9ED-40C2-98AE-AC36-2ED3CA9DE8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7975348" y="3051149"/>
              <a:ext cx="952675" cy="952675"/>
            </a:xfrm>
            <a:prstGeom prst="rect">
              <a:avLst/>
            </a:prstGeom>
          </p:spPr>
        </p:pic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A02527FD-C85A-F54D-01EF-85EE0DE4E6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689854" y="3394902"/>
              <a:ext cx="952675" cy="952675"/>
            </a:xfrm>
            <a:prstGeom prst="rect">
              <a:avLst/>
            </a:prstGeom>
          </p:spPr>
        </p:pic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0B8BADCF-8096-394A-DC15-0C777E0B42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4"/>
                </a:ext>
              </a:extLst>
            </a:blip>
            <a:stretch>
              <a:fillRect/>
            </a:stretch>
          </p:blipFill>
          <p:spPr>
            <a:xfrm>
              <a:off x="8369071" y="2946516"/>
              <a:ext cx="952675" cy="9526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915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4 -0.00393 L 0.0013 0.5069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96296E-6 L 0.0125 0.5395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" y="2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48148E-6 L -0.0461 0.5798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5" y="2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233</Words>
  <Application>Microsoft Office PowerPoint</Application>
  <PresentationFormat>Grand écran</PresentationFormat>
  <Paragraphs>47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Wingdings</vt:lpstr>
      <vt:lpstr>Thème Office</vt:lpstr>
      <vt:lpstr>Présentation PowerPoint</vt:lpstr>
      <vt:lpstr>Présentation PowerPoint</vt:lpstr>
      <vt:lpstr>Présentation PowerPoint</vt:lpstr>
      <vt:lpstr>On considère la transformation suivante :</vt:lpstr>
      <vt:lpstr>On considère la transformation suivante 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Or, on sait que n=c×V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Tristan BRENDLE</dc:creator>
  <cp:lastModifiedBy>Win10 PROFIL</cp:lastModifiedBy>
  <cp:revision>213</cp:revision>
  <dcterms:created xsi:type="dcterms:W3CDTF">2019-11-28T19:35:37Z</dcterms:created>
  <dcterms:modified xsi:type="dcterms:W3CDTF">2024-06-14T12:44:39Z</dcterms:modified>
</cp:coreProperties>
</file>